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3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78" r:id="rId5"/>
    <p:sldMasterId id="2147483658" r:id="rId6"/>
    <p:sldMasterId id="2147483668" r:id="rId7"/>
  </p:sldMasterIdLst>
  <p:notesMasterIdLst>
    <p:notesMasterId r:id="rId39"/>
  </p:notesMasterIdLst>
  <p:handoutMasterIdLst>
    <p:handoutMasterId r:id="rId40"/>
  </p:handoutMasterIdLst>
  <p:sldIdLst>
    <p:sldId id="296" r:id="rId8"/>
    <p:sldId id="257" r:id="rId9"/>
    <p:sldId id="258" r:id="rId10"/>
    <p:sldId id="301" r:id="rId11"/>
    <p:sldId id="302" r:id="rId12"/>
    <p:sldId id="297" r:id="rId13"/>
    <p:sldId id="286" r:id="rId14"/>
    <p:sldId id="287" r:id="rId15"/>
    <p:sldId id="293" r:id="rId16"/>
    <p:sldId id="298" r:id="rId17"/>
    <p:sldId id="303" r:id="rId18"/>
    <p:sldId id="275" r:id="rId19"/>
    <p:sldId id="277" r:id="rId20"/>
    <p:sldId id="305" r:id="rId21"/>
    <p:sldId id="280" r:id="rId22"/>
    <p:sldId id="306" r:id="rId23"/>
    <p:sldId id="307" r:id="rId24"/>
    <p:sldId id="284" r:id="rId25"/>
    <p:sldId id="299" r:id="rId26"/>
    <p:sldId id="289" r:id="rId27"/>
    <p:sldId id="300" r:id="rId28"/>
    <p:sldId id="291" r:id="rId29"/>
    <p:sldId id="272" r:id="rId30"/>
    <p:sldId id="270" r:id="rId31"/>
    <p:sldId id="292" r:id="rId32"/>
    <p:sldId id="274" r:id="rId33"/>
    <p:sldId id="294" r:id="rId34"/>
    <p:sldId id="276" r:id="rId35"/>
    <p:sldId id="295" r:id="rId36"/>
    <p:sldId id="279" r:id="rId37"/>
    <p:sldId id="282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257" userDrawn="1">
          <p15:clr>
            <a:srgbClr val="A4A3A4"/>
          </p15:clr>
        </p15:guide>
        <p15:guide id="2" orient="horz" pos="527" userDrawn="1">
          <p15:clr>
            <a:srgbClr val="A4A3A4"/>
          </p15:clr>
        </p15:guide>
        <p15:guide id="3" orient="horz" pos="3317" userDrawn="1">
          <p15:clr>
            <a:srgbClr val="A4A3A4"/>
          </p15:clr>
        </p15:guide>
        <p15:guide id="4" pos="7469" userDrawn="1">
          <p15:clr>
            <a:srgbClr val="A4A3A4"/>
          </p15:clr>
        </p15:guide>
        <p15:guide id="5" orient="horz" pos="95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pali, Neha" initials="DN" lastIdx="2" clrIdx="0">
    <p:extLst>
      <p:ext uri="{19B8F6BF-5375-455C-9EA6-DF929625EA0E}">
        <p15:presenceInfo xmlns:p15="http://schemas.microsoft.com/office/powerpoint/2012/main" userId="S::neha.dipali@austin.utexas.edu::d4e2489b-cc3c-467d-83a9-b0c3e78221e6" providerId="AD"/>
      </p:ext>
    </p:extLst>
  </p:cmAuthor>
  <p:cmAuthor id="2" name="Gilmore, Connor M" initials="GM" lastIdx="4" clrIdx="1">
    <p:extLst>
      <p:ext uri="{19B8F6BF-5375-455C-9EA6-DF929625EA0E}">
        <p15:presenceInfo xmlns:p15="http://schemas.microsoft.com/office/powerpoint/2012/main" userId="S::connor.gilmore@austin.utexas.edu::89b4e126-430f-4b7f-b964-4c4a6937728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405"/>
    <a:srgbClr val="5799C6"/>
    <a:srgbClr val="C05900"/>
    <a:srgbClr val="333F48"/>
    <a:srgbClr val="FFFFD9"/>
    <a:srgbClr val="C15900"/>
    <a:srgbClr val="E17B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194FE5-4634-4CB5-9A0B-0D64DE7B05D6}" v="2147" dt="2021-08-08T17:23:20.761"/>
    <p1510:client id="{5F0B6EA1-9007-3E29-1CDB-79989805C128}" v="9" dt="2021-08-09T21:55:33.258"/>
    <p1510:client id="{677365CC-1FEE-4E86-1F62-7363702F979D}" v="56" dt="2021-08-09T21:30:35.794"/>
    <p1510:client id="{9880EA96-9AC7-4976-A8FC-B1762483DC51}" v="4610" dt="2021-08-08T19:22:43.616"/>
    <p1510:client id="{B5AE69EF-F05C-4DC1-A7C0-2C3E549AE243}" v="45" dt="2021-08-08T17:16:02.510"/>
    <p1510:client id="{C7DE65E7-8FF4-4924-83E1-8002BB59DF12}" v="186" dt="2021-08-08T22:32:59.32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pos="257"/>
        <p:guide orient="horz" pos="527"/>
        <p:guide orient="horz" pos="3317"/>
        <p:guide pos="7469"/>
        <p:guide orient="horz" pos="958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presProps" Target="presProps.xml"/><Relationship Id="rId47" Type="http://schemas.microsoft.com/office/2015/10/relationships/revisionInfo" Target="revisionInfo.xml"/><Relationship Id="rId7" Type="http://schemas.openxmlformats.org/officeDocument/2006/relationships/slideMaster" Target="slideMasters/slideMaster4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viewProps" Target="viewProps.xml"/><Relationship Id="rId8" Type="http://schemas.openxmlformats.org/officeDocument/2006/relationships/slide" Target="slides/slide1.xml"/><Relationship Id="rId3" Type="http://schemas.openxmlformats.org/officeDocument/2006/relationships/customXml" Target="../customXml/item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microsoft.com/office/2016/11/relationships/changesInfo" Target="changesInfos/changesInfo1.xml"/><Relationship Id="rId20" Type="http://schemas.openxmlformats.org/officeDocument/2006/relationships/slide" Target="slides/slide13.xml"/><Relationship Id="rId41" Type="http://schemas.openxmlformats.org/officeDocument/2006/relationships/commentAuthors" Target="commentAuthor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rora, Sahil" userId="b8a3eb66-9505-4ccd-9ac6-dfa09e082523" providerId="ADAL" clId="{32194FE5-4634-4CB5-9A0B-0D64DE7B05D6}"/>
    <pc:docChg chg="undo redo custSel addSld delSld modSld sldOrd">
      <pc:chgData name="Arora, Sahil" userId="b8a3eb66-9505-4ccd-9ac6-dfa09e082523" providerId="ADAL" clId="{32194FE5-4634-4CB5-9A0B-0D64DE7B05D6}" dt="2021-08-08T17:23:20.761" v="7687" actId="404"/>
      <pc:docMkLst>
        <pc:docMk/>
      </pc:docMkLst>
      <pc:sldChg chg="addSp delSp modSp add mod ord modAnim">
        <pc:chgData name="Arora, Sahil" userId="b8a3eb66-9505-4ccd-9ac6-dfa09e082523" providerId="ADAL" clId="{32194FE5-4634-4CB5-9A0B-0D64DE7B05D6}" dt="2021-08-05T23:41:24.710" v="3412" actId="20577"/>
        <pc:sldMkLst>
          <pc:docMk/>
          <pc:sldMk cId="4003821293" sldId="270"/>
        </pc:sldMkLst>
        <pc:spChg chg="add del mod">
          <ac:chgData name="Arora, Sahil" userId="b8a3eb66-9505-4ccd-9ac6-dfa09e082523" providerId="ADAL" clId="{32194FE5-4634-4CB5-9A0B-0D64DE7B05D6}" dt="2021-08-05T22:30:47.655" v="847" actId="478"/>
          <ac:spMkLst>
            <pc:docMk/>
            <pc:sldMk cId="4003821293" sldId="270"/>
            <ac:spMk id="2" creationId="{8D2D8BDD-55AD-4B44-9B36-6E6EC517E5E5}"/>
          </ac:spMkLst>
        </pc:spChg>
        <pc:spChg chg="add del mod">
          <ac:chgData name="Arora, Sahil" userId="b8a3eb66-9505-4ccd-9ac6-dfa09e082523" providerId="ADAL" clId="{32194FE5-4634-4CB5-9A0B-0D64DE7B05D6}" dt="2021-08-05T22:03:29.774" v="79" actId="478"/>
          <ac:spMkLst>
            <pc:docMk/>
            <pc:sldMk cId="4003821293" sldId="270"/>
            <ac:spMk id="2" creationId="{A8F75708-04B4-4D71-B46F-AE85CC3A71D2}"/>
          </ac:spMkLst>
        </pc:spChg>
        <pc:spChg chg="mod">
          <ac:chgData name="Arora, Sahil" userId="b8a3eb66-9505-4ccd-9ac6-dfa09e082523" providerId="ADAL" clId="{32194FE5-4634-4CB5-9A0B-0D64DE7B05D6}" dt="2021-08-05T22:12:18.320" v="168" actId="1076"/>
          <ac:spMkLst>
            <pc:docMk/>
            <pc:sldMk cId="4003821293" sldId="270"/>
            <ac:spMk id="3" creationId="{FD60C765-6AB7-41E1-A99A-81372F963535}"/>
          </ac:spMkLst>
        </pc:spChg>
        <pc:spChg chg="add del mod">
          <ac:chgData name="Arora, Sahil" userId="b8a3eb66-9505-4ccd-9ac6-dfa09e082523" providerId="ADAL" clId="{32194FE5-4634-4CB5-9A0B-0D64DE7B05D6}" dt="2021-08-05T22:02:30.174" v="34" actId="478"/>
          <ac:spMkLst>
            <pc:docMk/>
            <pc:sldMk cId="4003821293" sldId="270"/>
            <ac:spMk id="4" creationId="{718CC3B9-810D-4CF7-8A8E-D010AB4F6E23}"/>
          </ac:spMkLst>
        </pc:spChg>
        <pc:spChg chg="add mod">
          <ac:chgData name="Arora, Sahil" userId="b8a3eb66-9505-4ccd-9ac6-dfa09e082523" providerId="ADAL" clId="{32194FE5-4634-4CB5-9A0B-0D64DE7B05D6}" dt="2021-08-05T22:39:05.159" v="1412" actId="20577"/>
          <ac:spMkLst>
            <pc:docMk/>
            <pc:sldMk cId="4003821293" sldId="270"/>
            <ac:spMk id="4" creationId="{9361C7EB-4A57-4E6B-9C2A-CFC7F7FD5DCE}"/>
          </ac:spMkLst>
        </pc:spChg>
        <pc:spChg chg="add mod">
          <ac:chgData name="Arora, Sahil" userId="b8a3eb66-9505-4ccd-9ac6-dfa09e082523" providerId="ADAL" clId="{32194FE5-4634-4CB5-9A0B-0D64DE7B05D6}" dt="2021-08-05T22:46:37.882" v="1469" actId="207"/>
          <ac:spMkLst>
            <pc:docMk/>
            <pc:sldMk cId="4003821293" sldId="270"/>
            <ac:spMk id="5" creationId="{6AA03D05-C1E3-4EF5-A704-46DDD305DF15}"/>
          </ac:spMkLst>
        </pc:spChg>
        <pc:spChg chg="add del mod">
          <ac:chgData name="Arora, Sahil" userId="b8a3eb66-9505-4ccd-9ac6-dfa09e082523" providerId="ADAL" clId="{32194FE5-4634-4CB5-9A0B-0D64DE7B05D6}" dt="2021-08-05T22:03:29.774" v="79" actId="478"/>
          <ac:spMkLst>
            <pc:docMk/>
            <pc:sldMk cId="4003821293" sldId="270"/>
            <ac:spMk id="5" creationId="{8B9F84CB-9ADD-45D0-ABAA-AFE63A35C502}"/>
          </ac:spMkLst>
        </pc:spChg>
        <pc:spChg chg="add del mod">
          <ac:chgData name="Arora, Sahil" userId="b8a3eb66-9505-4ccd-9ac6-dfa09e082523" providerId="ADAL" clId="{32194FE5-4634-4CB5-9A0B-0D64DE7B05D6}" dt="2021-08-05T22:03:29.774" v="79" actId="478"/>
          <ac:spMkLst>
            <pc:docMk/>
            <pc:sldMk cId="4003821293" sldId="270"/>
            <ac:spMk id="6" creationId="{7E968C01-E130-4D52-B1ED-BD63E5034675}"/>
          </ac:spMkLst>
        </pc:spChg>
        <pc:spChg chg="add del mod">
          <ac:chgData name="Arora, Sahil" userId="b8a3eb66-9505-4ccd-9ac6-dfa09e082523" providerId="ADAL" clId="{32194FE5-4634-4CB5-9A0B-0D64DE7B05D6}" dt="2021-08-05T22:14:35.748" v="217" actId="478"/>
          <ac:spMkLst>
            <pc:docMk/>
            <pc:sldMk cId="4003821293" sldId="270"/>
            <ac:spMk id="7" creationId="{C4E6A5C0-9166-4D5E-BCA4-9409230097FA}"/>
          </ac:spMkLst>
        </pc:spChg>
        <pc:spChg chg="add del mod topLvl">
          <ac:chgData name="Arora, Sahil" userId="b8a3eb66-9505-4ccd-9ac6-dfa09e082523" providerId="ADAL" clId="{32194FE5-4634-4CB5-9A0B-0D64DE7B05D6}" dt="2021-08-05T22:12:53.491" v="189" actId="21"/>
          <ac:spMkLst>
            <pc:docMk/>
            <pc:sldMk cId="4003821293" sldId="270"/>
            <ac:spMk id="8" creationId="{152D32C9-69D1-4B1A-BEFB-CE8B409CB36A}"/>
          </ac:spMkLst>
        </pc:spChg>
        <pc:spChg chg="add del mod topLvl">
          <ac:chgData name="Arora, Sahil" userId="b8a3eb66-9505-4ccd-9ac6-dfa09e082523" providerId="ADAL" clId="{32194FE5-4634-4CB5-9A0B-0D64DE7B05D6}" dt="2021-08-05T22:14:35.748" v="217" actId="478"/>
          <ac:spMkLst>
            <pc:docMk/>
            <pc:sldMk cId="4003821293" sldId="270"/>
            <ac:spMk id="9" creationId="{9ACFA0A9-9C4D-44F8-8836-FF31269B136A}"/>
          </ac:spMkLst>
        </pc:spChg>
        <pc:spChg chg="add del mod">
          <ac:chgData name="Arora, Sahil" userId="b8a3eb66-9505-4ccd-9ac6-dfa09e082523" providerId="ADAL" clId="{32194FE5-4634-4CB5-9A0B-0D64DE7B05D6}" dt="2021-08-05T22:13:52.540" v="208" actId="478"/>
          <ac:spMkLst>
            <pc:docMk/>
            <pc:sldMk cId="4003821293" sldId="270"/>
            <ac:spMk id="10" creationId="{DEC551C3-B321-4DCB-A8F4-FBDF9A8DD743}"/>
          </ac:spMkLst>
        </pc:spChg>
        <pc:spChg chg="add del mod topLvl">
          <ac:chgData name="Arora, Sahil" userId="b8a3eb66-9505-4ccd-9ac6-dfa09e082523" providerId="ADAL" clId="{32194FE5-4634-4CB5-9A0B-0D64DE7B05D6}" dt="2021-08-05T22:13:16.534" v="195" actId="478"/>
          <ac:spMkLst>
            <pc:docMk/>
            <pc:sldMk cId="4003821293" sldId="270"/>
            <ac:spMk id="11" creationId="{2C214E0C-FB62-430C-92A6-19CF90E9D608}"/>
          </ac:spMkLst>
        </pc:spChg>
        <pc:spChg chg="add del mod">
          <ac:chgData name="Arora, Sahil" userId="b8a3eb66-9505-4ccd-9ac6-dfa09e082523" providerId="ADAL" clId="{32194FE5-4634-4CB5-9A0B-0D64DE7B05D6}" dt="2021-08-05T22:14:35.748" v="217" actId="478"/>
          <ac:spMkLst>
            <pc:docMk/>
            <pc:sldMk cId="4003821293" sldId="270"/>
            <ac:spMk id="12" creationId="{76C3D3DE-1F4A-4458-81C1-38825FAFCCB8}"/>
          </ac:spMkLst>
        </pc:spChg>
        <pc:spChg chg="add del mod">
          <ac:chgData name="Arora, Sahil" userId="b8a3eb66-9505-4ccd-9ac6-dfa09e082523" providerId="ADAL" clId="{32194FE5-4634-4CB5-9A0B-0D64DE7B05D6}" dt="2021-08-05T22:10:34.292" v="151" actId="478"/>
          <ac:spMkLst>
            <pc:docMk/>
            <pc:sldMk cId="4003821293" sldId="270"/>
            <ac:spMk id="13" creationId="{7CBF5F57-9016-4DF5-B843-82F21E0B3277}"/>
          </ac:spMkLst>
        </pc:spChg>
        <pc:spChg chg="add del mod ord topLvl">
          <ac:chgData name="Arora, Sahil" userId="b8a3eb66-9505-4ccd-9ac6-dfa09e082523" providerId="ADAL" clId="{32194FE5-4634-4CB5-9A0B-0D64DE7B05D6}" dt="2021-08-05T22:14:37.878" v="218" actId="478"/>
          <ac:spMkLst>
            <pc:docMk/>
            <pc:sldMk cId="4003821293" sldId="270"/>
            <ac:spMk id="14" creationId="{8D36DFAB-E2F0-466C-8B2B-CD9CE26CB4E3}"/>
          </ac:spMkLst>
        </pc:spChg>
        <pc:spChg chg="add mod">
          <ac:chgData name="Arora, Sahil" userId="b8a3eb66-9505-4ccd-9ac6-dfa09e082523" providerId="ADAL" clId="{32194FE5-4634-4CB5-9A0B-0D64DE7B05D6}" dt="2021-08-05T22:31:09.717" v="853" actId="1076"/>
          <ac:spMkLst>
            <pc:docMk/>
            <pc:sldMk cId="4003821293" sldId="270"/>
            <ac:spMk id="15" creationId="{BA6ECB62-DA3C-4F69-830E-3DC5BA2A219F}"/>
          </ac:spMkLst>
        </pc:spChg>
        <pc:spChg chg="add del mod">
          <ac:chgData name="Arora, Sahil" userId="b8a3eb66-9505-4ccd-9ac6-dfa09e082523" providerId="ADAL" clId="{32194FE5-4634-4CB5-9A0B-0D64DE7B05D6}" dt="2021-08-05T22:14:35.748" v="217" actId="478"/>
          <ac:spMkLst>
            <pc:docMk/>
            <pc:sldMk cId="4003821293" sldId="270"/>
            <ac:spMk id="16" creationId="{E97A40E1-8647-413F-B37F-595DA0983D9E}"/>
          </ac:spMkLst>
        </pc:spChg>
        <pc:spChg chg="add mod">
          <ac:chgData name="Arora, Sahil" userId="b8a3eb66-9505-4ccd-9ac6-dfa09e082523" providerId="ADAL" clId="{32194FE5-4634-4CB5-9A0B-0D64DE7B05D6}" dt="2021-08-05T22:37:27.213" v="1308" actId="207"/>
          <ac:spMkLst>
            <pc:docMk/>
            <pc:sldMk cId="4003821293" sldId="270"/>
            <ac:spMk id="17" creationId="{A1843D25-177D-4553-A93D-0B30C2AEB040}"/>
          </ac:spMkLst>
        </pc:spChg>
        <pc:spChg chg="add del mod">
          <ac:chgData name="Arora, Sahil" userId="b8a3eb66-9505-4ccd-9ac6-dfa09e082523" providerId="ADAL" clId="{32194FE5-4634-4CB5-9A0B-0D64DE7B05D6}" dt="2021-08-05T22:13:50.747" v="207" actId="478"/>
          <ac:spMkLst>
            <pc:docMk/>
            <pc:sldMk cId="4003821293" sldId="270"/>
            <ac:spMk id="17" creationId="{E774A1B7-9513-48D3-831C-948BAB5404F5}"/>
          </ac:spMkLst>
        </pc:spChg>
        <pc:spChg chg="add mod">
          <ac:chgData name="Arora, Sahil" userId="b8a3eb66-9505-4ccd-9ac6-dfa09e082523" providerId="ADAL" clId="{32194FE5-4634-4CB5-9A0B-0D64DE7B05D6}" dt="2021-08-05T22:20:47.477" v="442" actId="403"/>
          <ac:spMkLst>
            <pc:docMk/>
            <pc:sldMk cId="4003821293" sldId="270"/>
            <ac:spMk id="19" creationId="{05D20BBE-E92C-45D4-BF2C-CBAD5AAC3D1F}"/>
          </ac:spMkLst>
        </pc:spChg>
        <pc:spChg chg="add mod">
          <ac:chgData name="Arora, Sahil" userId="b8a3eb66-9505-4ccd-9ac6-dfa09e082523" providerId="ADAL" clId="{32194FE5-4634-4CB5-9A0B-0D64DE7B05D6}" dt="2021-08-05T22:21:59.369" v="476" actId="1076"/>
          <ac:spMkLst>
            <pc:docMk/>
            <pc:sldMk cId="4003821293" sldId="270"/>
            <ac:spMk id="20" creationId="{8ADBACC8-42E2-4C8F-9467-E89292A20801}"/>
          </ac:spMkLst>
        </pc:spChg>
        <pc:spChg chg="add mod">
          <ac:chgData name="Arora, Sahil" userId="b8a3eb66-9505-4ccd-9ac6-dfa09e082523" providerId="ADAL" clId="{32194FE5-4634-4CB5-9A0B-0D64DE7B05D6}" dt="2021-08-05T22:35:50.356" v="1218" actId="688"/>
          <ac:spMkLst>
            <pc:docMk/>
            <pc:sldMk cId="4003821293" sldId="270"/>
            <ac:spMk id="21" creationId="{8E3EF2DC-849A-47C5-A216-1D98CE70EB1F}"/>
          </ac:spMkLst>
        </pc:spChg>
        <pc:spChg chg="add del mod">
          <ac:chgData name="Arora, Sahil" userId="b8a3eb66-9505-4ccd-9ac6-dfa09e082523" providerId="ADAL" clId="{32194FE5-4634-4CB5-9A0B-0D64DE7B05D6}" dt="2021-08-05T22:18:51.735" v="360" actId="478"/>
          <ac:spMkLst>
            <pc:docMk/>
            <pc:sldMk cId="4003821293" sldId="270"/>
            <ac:spMk id="21" creationId="{91EE15C9-87C8-4B11-9A99-5247B17ED877}"/>
          </ac:spMkLst>
        </pc:spChg>
        <pc:spChg chg="add mod">
          <ac:chgData name="Arora, Sahil" userId="b8a3eb66-9505-4ccd-9ac6-dfa09e082523" providerId="ADAL" clId="{32194FE5-4634-4CB5-9A0B-0D64DE7B05D6}" dt="2021-08-05T22:20:36.595" v="435" actId="1076"/>
          <ac:spMkLst>
            <pc:docMk/>
            <pc:sldMk cId="4003821293" sldId="270"/>
            <ac:spMk id="22" creationId="{4650740A-FDD9-4303-B430-13E5C60F14DF}"/>
          </ac:spMkLst>
        </pc:spChg>
        <pc:spChg chg="add mod">
          <ac:chgData name="Arora, Sahil" userId="b8a3eb66-9505-4ccd-9ac6-dfa09e082523" providerId="ADAL" clId="{32194FE5-4634-4CB5-9A0B-0D64DE7B05D6}" dt="2021-08-05T23:41:24.710" v="3412" actId="20577"/>
          <ac:spMkLst>
            <pc:docMk/>
            <pc:sldMk cId="4003821293" sldId="270"/>
            <ac:spMk id="25" creationId="{FD17D406-129A-4818-BF27-3A3EF7BB7CCB}"/>
          </ac:spMkLst>
        </pc:spChg>
        <pc:spChg chg="add mod">
          <ac:chgData name="Arora, Sahil" userId="b8a3eb66-9505-4ccd-9ac6-dfa09e082523" providerId="ADAL" clId="{32194FE5-4634-4CB5-9A0B-0D64DE7B05D6}" dt="2021-08-05T23:41:19.928" v="3406" actId="20577"/>
          <ac:spMkLst>
            <pc:docMk/>
            <pc:sldMk cId="4003821293" sldId="270"/>
            <ac:spMk id="26" creationId="{7D044E51-38EC-49AC-A191-88F2E9674C11}"/>
          </ac:spMkLst>
        </pc:spChg>
        <pc:spChg chg="add mod">
          <ac:chgData name="Arora, Sahil" userId="b8a3eb66-9505-4ccd-9ac6-dfa09e082523" providerId="ADAL" clId="{32194FE5-4634-4CB5-9A0B-0D64DE7B05D6}" dt="2021-08-05T22:36:22.338" v="1236" actId="1076"/>
          <ac:spMkLst>
            <pc:docMk/>
            <pc:sldMk cId="4003821293" sldId="270"/>
            <ac:spMk id="27" creationId="{050FAEB0-30E0-4763-8172-BB8FF8D28D2B}"/>
          </ac:spMkLst>
        </pc:spChg>
        <pc:spChg chg="add mod">
          <ac:chgData name="Arora, Sahil" userId="b8a3eb66-9505-4ccd-9ac6-dfa09e082523" providerId="ADAL" clId="{32194FE5-4634-4CB5-9A0B-0D64DE7B05D6}" dt="2021-08-05T22:36:17.229" v="1234" actId="20577"/>
          <ac:spMkLst>
            <pc:docMk/>
            <pc:sldMk cId="4003821293" sldId="270"/>
            <ac:spMk id="28" creationId="{A24EE5CF-704C-4DED-8833-10A3714DF50F}"/>
          </ac:spMkLst>
        </pc:spChg>
        <pc:spChg chg="add del mod">
          <ac:chgData name="Arora, Sahil" userId="b8a3eb66-9505-4ccd-9ac6-dfa09e082523" providerId="ADAL" clId="{32194FE5-4634-4CB5-9A0B-0D64DE7B05D6}" dt="2021-08-05T22:27:50.935" v="730" actId="478"/>
          <ac:spMkLst>
            <pc:docMk/>
            <pc:sldMk cId="4003821293" sldId="270"/>
            <ac:spMk id="28" creationId="{D720B79B-A6C5-421E-8DC7-19F950A78F95}"/>
          </ac:spMkLst>
        </pc:spChg>
        <pc:spChg chg="add del mod">
          <ac:chgData name="Arora, Sahil" userId="b8a3eb66-9505-4ccd-9ac6-dfa09e082523" providerId="ADAL" clId="{32194FE5-4634-4CB5-9A0B-0D64DE7B05D6}" dt="2021-08-05T22:28:01.791" v="733" actId="478"/>
          <ac:spMkLst>
            <pc:docMk/>
            <pc:sldMk cId="4003821293" sldId="270"/>
            <ac:spMk id="29" creationId="{05225005-E885-4C08-B8E4-3170A75F426F}"/>
          </ac:spMkLst>
        </pc:spChg>
        <pc:spChg chg="add mod">
          <ac:chgData name="Arora, Sahil" userId="b8a3eb66-9505-4ccd-9ac6-dfa09e082523" providerId="ADAL" clId="{32194FE5-4634-4CB5-9A0B-0D64DE7B05D6}" dt="2021-08-05T22:36:37.677" v="1294" actId="1037"/>
          <ac:spMkLst>
            <pc:docMk/>
            <pc:sldMk cId="4003821293" sldId="270"/>
            <ac:spMk id="29" creationId="{75372B9B-28A6-4A61-BDC0-51B0B83C1E31}"/>
          </ac:spMkLst>
        </pc:spChg>
        <pc:spChg chg="add mod">
          <ac:chgData name="Arora, Sahil" userId="b8a3eb66-9505-4ccd-9ac6-dfa09e082523" providerId="ADAL" clId="{32194FE5-4634-4CB5-9A0B-0D64DE7B05D6}" dt="2021-08-05T22:37:24.577" v="1307" actId="207"/>
          <ac:spMkLst>
            <pc:docMk/>
            <pc:sldMk cId="4003821293" sldId="270"/>
            <ac:spMk id="30" creationId="{30219926-5EA9-41A8-8F87-5DFB50FD96BD}"/>
          </ac:spMkLst>
        </pc:spChg>
        <pc:spChg chg="add mod">
          <ac:chgData name="Arora, Sahil" userId="b8a3eb66-9505-4ccd-9ac6-dfa09e082523" providerId="ADAL" clId="{32194FE5-4634-4CB5-9A0B-0D64DE7B05D6}" dt="2021-08-05T22:29:06.813" v="818" actId="1076"/>
          <ac:spMkLst>
            <pc:docMk/>
            <pc:sldMk cId="4003821293" sldId="270"/>
            <ac:spMk id="31" creationId="{024E8353-091E-49AF-9608-FBC2C11B7947}"/>
          </ac:spMkLst>
        </pc:spChg>
        <pc:spChg chg="add del mod">
          <ac:chgData name="Arora, Sahil" userId="b8a3eb66-9505-4ccd-9ac6-dfa09e082523" providerId="ADAL" clId="{32194FE5-4634-4CB5-9A0B-0D64DE7B05D6}" dt="2021-08-05T22:27:59.783" v="732" actId="478"/>
          <ac:spMkLst>
            <pc:docMk/>
            <pc:sldMk cId="4003821293" sldId="270"/>
            <ac:spMk id="32" creationId="{97E6F2F3-839E-411F-BAB9-BED4F34BC72C}"/>
          </ac:spMkLst>
        </pc:spChg>
        <pc:spChg chg="add del mod">
          <ac:chgData name="Arora, Sahil" userId="b8a3eb66-9505-4ccd-9ac6-dfa09e082523" providerId="ADAL" clId="{32194FE5-4634-4CB5-9A0B-0D64DE7B05D6}" dt="2021-08-05T22:28:38.367" v="775" actId="478"/>
          <ac:spMkLst>
            <pc:docMk/>
            <pc:sldMk cId="4003821293" sldId="270"/>
            <ac:spMk id="33" creationId="{8EA9D2E2-044A-45CD-9590-263241149C5A}"/>
          </ac:spMkLst>
        </pc:spChg>
        <pc:spChg chg="add mod">
          <ac:chgData name="Arora, Sahil" userId="b8a3eb66-9505-4ccd-9ac6-dfa09e082523" providerId="ADAL" clId="{32194FE5-4634-4CB5-9A0B-0D64DE7B05D6}" dt="2021-08-05T22:29:03.503" v="817" actId="1037"/>
          <ac:spMkLst>
            <pc:docMk/>
            <pc:sldMk cId="4003821293" sldId="270"/>
            <ac:spMk id="34" creationId="{8DA8529C-E759-44E9-8255-75F3CF5B39F1}"/>
          </ac:spMkLst>
        </pc:spChg>
        <pc:grpChg chg="add del mod">
          <ac:chgData name="Arora, Sahil" userId="b8a3eb66-9505-4ccd-9ac6-dfa09e082523" providerId="ADAL" clId="{32194FE5-4634-4CB5-9A0B-0D64DE7B05D6}" dt="2021-08-05T22:12:12.480" v="165" actId="165"/>
          <ac:grpSpMkLst>
            <pc:docMk/>
            <pc:sldMk cId="4003821293" sldId="270"/>
            <ac:grpSpMk id="15" creationId="{2AEF0A39-0E21-43F6-A65C-994018DCDD31}"/>
          </ac:grpSpMkLst>
        </pc:grpChg>
        <pc:graphicFrameChg chg="add mod modGraphic">
          <ac:chgData name="Arora, Sahil" userId="b8a3eb66-9505-4ccd-9ac6-dfa09e082523" providerId="ADAL" clId="{32194FE5-4634-4CB5-9A0B-0D64DE7B05D6}" dt="2021-08-05T22:20:29.553" v="434" actId="14100"/>
          <ac:graphicFrameMkLst>
            <pc:docMk/>
            <pc:sldMk cId="4003821293" sldId="270"/>
            <ac:graphicFrameMk id="18" creationId="{C956C8DC-D32A-4F93-823E-DA0AAB074230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5T22:28:49.143" v="794" actId="1037"/>
          <ac:graphicFrameMkLst>
            <pc:docMk/>
            <pc:sldMk cId="4003821293" sldId="270"/>
            <ac:graphicFrameMk id="23" creationId="{6A4C081D-DFC0-48FE-BF1A-3FAD299E4E84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5T22:28:49.143" v="794" actId="1037"/>
          <ac:graphicFrameMkLst>
            <pc:docMk/>
            <pc:sldMk cId="4003821293" sldId="270"/>
            <ac:graphicFrameMk id="24" creationId="{0CF48AB3-6F5C-40F0-B0F6-2DED03F74CD3}"/>
          </ac:graphicFrameMkLst>
        </pc:graphicFrameChg>
      </pc:sldChg>
      <pc:sldChg chg="modSp add mod">
        <pc:chgData name="Arora, Sahil" userId="b8a3eb66-9505-4ccd-9ac6-dfa09e082523" providerId="ADAL" clId="{32194FE5-4634-4CB5-9A0B-0D64DE7B05D6}" dt="2021-08-05T21:59:27.053" v="3" actId="108"/>
        <pc:sldMkLst>
          <pc:docMk/>
          <pc:sldMk cId="2673639721" sldId="271"/>
        </pc:sldMkLst>
        <pc:spChg chg="mod">
          <ac:chgData name="Arora, Sahil" userId="b8a3eb66-9505-4ccd-9ac6-dfa09e082523" providerId="ADAL" clId="{32194FE5-4634-4CB5-9A0B-0D64DE7B05D6}" dt="2021-08-05T21:59:27.053" v="3" actId="108"/>
          <ac:spMkLst>
            <pc:docMk/>
            <pc:sldMk cId="2673639721" sldId="271"/>
            <ac:spMk id="73" creationId="{1DA6EA15-F08F-476F-B27B-B8955EC66715}"/>
          </ac:spMkLst>
        </pc:spChg>
      </pc:sldChg>
      <pc:sldChg chg="addSp delSp modSp add mod ord delAnim">
        <pc:chgData name="Arora, Sahil" userId="b8a3eb66-9505-4ccd-9ac6-dfa09e082523" providerId="ADAL" clId="{32194FE5-4634-4CB5-9A0B-0D64DE7B05D6}" dt="2021-08-05T22:52:43.792" v="1798"/>
        <pc:sldMkLst>
          <pc:docMk/>
          <pc:sldMk cId="124042095" sldId="272"/>
        </pc:sldMkLst>
        <pc:spChg chg="mod">
          <ac:chgData name="Arora, Sahil" userId="b8a3eb66-9505-4ccd-9ac6-dfa09e082523" providerId="ADAL" clId="{32194FE5-4634-4CB5-9A0B-0D64DE7B05D6}" dt="2021-08-05T22:47:39.934" v="1519" actId="20577"/>
          <ac:spMkLst>
            <pc:docMk/>
            <pc:sldMk cId="124042095" sldId="272"/>
            <ac:spMk id="3" creationId="{FD60C765-6AB7-41E1-A99A-81372F963535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4" creationId="{9361C7EB-4A57-4E6B-9C2A-CFC7F7FD5DCE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5" creationId="{6AA03D05-C1E3-4EF5-A704-46DDD305DF15}"/>
          </ac:spMkLst>
        </pc:spChg>
        <pc:spChg chg="add del mod">
          <ac:chgData name="Arora, Sahil" userId="b8a3eb66-9505-4ccd-9ac6-dfa09e082523" providerId="ADAL" clId="{32194FE5-4634-4CB5-9A0B-0D64DE7B05D6}" dt="2021-08-05T22:47:43.269" v="1520" actId="478"/>
          <ac:spMkLst>
            <pc:docMk/>
            <pc:sldMk cId="124042095" sldId="272"/>
            <ac:spMk id="6" creationId="{63A66006-9C92-4DA6-B3AE-D41F88F2B6AC}"/>
          </ac:spMkLst>
        </pc:spChg>
        <pc:spChg chg="add del mod">
          <ac:chgData name="Arora, Sahil" userId="b8a3eb66-9505-4ccd-9ac6-dfa09e082523" providerId="ADAL" clId="{32194FE5-4634-4CB5-9A0B-0D64DE7B05D6}" dt="2021-08-05T22:47:45.326" v="1521" actId="478"/>
          <ac:spMkLst>
            <pc:docMk/>
            <pc:sldMk cId="124042095" sldId="272"/>
            <ac:spMk id="7" creationId="{93574DEE-7EB3-4231-A6D2-B1C44A9EC3C0}"/>
          </ac:spMkLst>
        </pc:spChg>
        <pc:spChg chg="add mod">
          <ac:chgData name="Arora, Sahil" userId="b8a3eb66-9505-4ccd-9ac6-dfa09e082523" providerId="ADAL" clId="{32194FE5-4634-4CB5-9A0B-0D64DE7B05D6}" dt="2021-08-05T22:50:07.941" v="1635" actId="1076"/>
          <ac:spMkLst>
            <pc:docMk/>
            <pc:sldMk cId="124042095" sldId="272"/>
            <ac:spMk id="8" creationId="{E2DA3C88-5A39-4E4A-AC67-9113007F2E23}"/>
          </ac:spMkLst>
        </pc:spChg>
        <pc:spChg chg="add mod">
          <ac:chgData name="Arora, Sahil" userId="b8a3eb66-9505-4ccd-9ac6-dfa09e082523" providerId="ADAL" clId="{32194FE5-4634-4CB5-9A0B-0D64DE7B05D6}" dt="2021-08-05T22:51:25.030" v="1693" actId="20577"/>
          <ac:spMkLst>
            <pc:docMk/>
            <pc:sldMk cId="124042095" sldId="272"/>
            <ac:spMk id="9" creationId="{E25F9DD6-2F3A-421D-9A7C-7C05E3819874}"/>
          </ac:spMkLst>
        </pc:spChg>
        <pc:spChg chg="add mod">
          <ac:chgData name="Arora, Sahil" userId="b8a3eb66-9505-4ccd-9ac6-dfa09e082523" providerId="ADAL" clId="{32194FE5-4634-4CB5-9A0B-0D64DE7B05D6}" dt="2021-08-05T22:51:57.261" v="1741" actId="1076"/>
          <ac:spMkLst>
            <pc:docMk/>
            <pc:sldMk cId="124042095" sldId="272"/>
            <ac:spMk id="10" creationId="{8C416859-F1FC-4764-A7A4-5AABA17AC986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15" creationId="{BA6ECB62-DA3C-4F69-830E-3DC5BA2A219F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17" creationId="{A1843D25-177D-4553-A93D-0B30C2AEB040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19" creationId="{05D20BBE-E92C-45D4-BF2C-CBAD5AAC3D1F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0" creationId="{8ADBACC8-42E2-4C8F-9467-E89292A20801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1" creationId="{8E3EF2DC-849A-47C5-A216-1D98CE70EB1F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2" creationId="{4650740A-FDD9-4303-B430-13E5C60F14DF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5" creationId="{FD17D406-129A-4818-BF27-3A3EF7BB7CCB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6" creationId="{7D044E51-38EC-49AC-A191-88F2E9674C11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7" creationId="{050FAEB0-30E0-4763-8172-BB8FF8D28D2B}"/>
          </ac:spMkLst>
        </pc:spChg>
        <pc:spChg chg="del">
          <ac:chgData name="Arora, Sahil" userId="b8a3eb66-9505-4ccd-9ac6-dfa09e082523" providerId="ADAL" clId="{32194FE5-4634-4CB5-9A0B-0D64DE7B05D6}" dt="2021-08-05T22:42:33.654" v="1425" actId="478"/>
          <ac:spMkLst>
            <pc:docMk/>
            <pc:sldMk cId="124042095" sldId="272"/>
            <ac:spMk id="28" creationId="{A24EE5CF-704C-4DED-8833-10A3714DF50F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29" creationId="{75372B9B-28A6-4A61-BDC0-51B0B83C1E31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30" creationId="{30219926-5EA9-41A8-8F87-5DFB50FD96BD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31" creationId="{024E8353-091E-49AF-9608-FBC2C11B7947}"/>
          </ac:spMkLst>
        </pc:spChg>
        <pc:spChg chg="add mod">
          <ac:chgData name="Arora, Sahil" userId="b8a3eb66-9505-4ccd-9ac6-dfa09e082523" providerId="ADAL" clId="{32194FE5-4634-4CB5-9A0B-0D64DE7B05D6}" dt="2021-08-05T22:50:44.373" v="1653" actId="20577"/>
          <ac:spMkLst>
            <pc:docMk/>
            <pc:sldMk cId="124042095" sldId="272"/>
            <ac:spMk id="32" creationId="{5EC34A7B-DB9B-4468-AC9B-FD2844618B35}"/>
          </ac:spMkLst>
        </pc:spChg>
        <pc:spChg chg="add mod">
          <ac:chgData name="Arora, Sahil" userId="b8a3eb66-9505-4ccd-9ac6-dfa09e082523" providerId="ADAL" clId="{32194FE5-4634-4CB5-9A0B-0D64DE7B05D6}" dt="2021-08-05T22:50:57.201" v="1675" actId="20577"/>
          <ac:spMkLst>
            <pc:docMk/>
            <pc:sldMk cId="124042095" sldId="272"/>
            <ac:spMk id="33" creationId="{8A127C14-86EB-4AAA-A393-704FCF4A3F52}"/>
          </ac:spMkLst>
        </pc:spChg>
        <pc:spChg chg="del">
          <ac:chgData name="Arora, Sahil" userId="b8a3eb66-9505-4ccd-9ac6-dfa09e082523" providerId="ADAL" clId="{32194FE5-4634-4CB5-9A0B-0D64DE7B05D6}" dt="2021-08-05T22:42:31.604" v="1424" actId="478"/>
          <ac:spMkLst>
            <pc:docMk/>
            <pc:sldMk cId="124042095" sldId="272"/>
            <ac:spMk id="34" creationId="{8DA8529C-E759-44E9-8255-75F3CF5B39F1}"/>
          </ac:spMkLst>
        </pc:spChg>
        <pc:spChg chg="add mod">
          <ac:chgData name="Arora, Sahil" userId="b8a3eb66-9505-4ccd-9ac6-dfa09e082523" providerId="ADAL" clId="{32194FE5-4634-4CB5-9A0B-0D64DE7B05D6}" dt="2021-08-05T22:51:30.781" v="1714" actId="20577"/>
          <ac:spMkLst>
            <pc:docMk/>
            <pc:sldMk cId="124042095" sldId="272"/>
            <ac:spMk id="35" creationId="{0D541456-B41D-4AF6-93F7-86C698485A78}"/>
          </ac:spMkLst>
        </pc:spChg>
        <pc:spChg chg="add mod">
          <ac:chgData name="Arora, Sahil" userId="b8a3eb66-9505-4ccd-9ac6-dfa09e082523" providerId="ADAL" clId="{32194FE5-4634-4CB5-9A0B-0D64DE7B05D6}" dt="2021-08-05T22:52:29.367" v="1795" actId="5793"/>
          <ac:spMkLst>
            <pc:docMk/>
            <pc:sldMk cId="124042095" sldId="272"/>
            <ac:spMk id="36" creationId="{B49AC103-3B4F-4248-93FA-A70A407825CC}"/>
          </ac:spMkLst>
        </pc:spChg>
        <pc:graphicFrameChg chg="add del mod modGraphic">
          <ac:chgData name="Arora, Sahil" userId="b8a3eb66-9505-4ccd-9ac6-dfa09e082523" providerId="ADAL" clId="{32194FE5-4634-4CB5-9A0B-0D64DE7B05D6}" dt="2021-08-05T22:46:04.473" v="1454" actId="478"/>
          <ac:graphicFrameMkLst>
            <pc:docMk/>
            <pc:sldMk cId="124042095" sldId="272"/>
            <ac:graphicFrameMk id="2" creationId="{3E989D87-B0E5-49CE-B1B9-3A1995968E5D}"/>
          </ac:graphicFrameMkLst>
        </pc:graphicFrameChg>
        <pc:graphicFrameChg chg="del">
          <ac:chgData name="Arora, Sahil" userId="b8a3eb66-9505-4ccd-9ac6-dfa09e082523" providerId="ADAL" clId="{32194FE5-4634-4CB5-9A0B-0D64DE7B05D6}" dt="2021-08-05T22:42:31.604" v="1424" actId="478"/>
          <ac:graphicFrameMkLst>
            <pc:docMk/>
            <pc:sldMk cId="124042095" sldId="272"/>
            <ac:graphicFrameMk id="18" creationId="{C956C8DC-D32A-4F93-823E-DA0AAB074230}"/>
          </ac:graphicFrameMkLst>
        </pc:graphicFrameChg>
        <pc:graphicFrameChg chg="del">
          <ac:chgData name="Arora, Sahil" userId="b8a3eb66-9505-4ccd-9ac6-dfa09e082523" providerId="ADAL" clId="{32194FE5-4634-4CB5-9A0B-0D64DE7B05D6}" dt="2021-08-05T22:42:31.604" v="1424" actId="478"/>
          <ac:graphicFrameMkLst>
            <pc:docMk/>
            <pc:sldMk cId="124042095" sldId="272"/>
            <ac:graphicFrameMk id="23" creationId="{6A4C081D-DFC0-48FE-BF1A-3FAD299E4E84}"/>
          </ac:graphicFrameMkLst>
        </pc:graphicFrameChg>
        <pc:graphicFrameChg chg="del">
          <ac:chgData name="Arora, Sahil" userId="b8a3eb66-9505-4ccd-9ac6-dfa09e082523" providerId="ADAL" clId="{32194FE5-4634-4CB5-9A0B-0D64DE7B05D6}" dt="2021-08-05T22:42:31.604" v="1424" actId="478"/>
          <ac:graphicFrameMkLst>
            <pc:docMk/>
            <pc:sldMk cId="124042095" sldId="272"/>
            <ac:graphicFrameMk id="24" creationId="{0CF48AB3-6F5C-40F0-B0F6-2DED03F74CD3}"/>
          </ac:graphicFrameMkLst>
        </pc:graphicFrameChg>
      </pc:sldChg>
      <pc:sldChg chg="addSp delSp modSp add mod">
        <pc:chgData name="Arora, Sahil" userId="b8a3eb66-9505-4ccd-9ac6-dfa09e082523" providerId="ADAL" clId="{32194FE5-4634-4CB5-9A0B-0D64DE7B05D6}" dt="2021-08-07T17:28:45.378" v="6691" actId="478"/>
        <pc:sldMkLst>
          <pc:docMk/>
          <pc:sldMk cId="641710133" sldId="273"/>
        </pc:sldMkLst>
        <pc:spChg chg="add del mod">
          <ac:chgData name="Arora, Sahil" userId="b8a3eb66-9505-4ccd-9ac6-dfa09e082523" providerId="ADAL" clId="{32194FE5-4634-4CB5-9A0B-0D64DE7B05D6}" dt="2021-08-05T23:03:43.813" v="1935" actId="478"/>
          <ac:spMkLst>
            <pc:docMk/>
            <pc:sldMk cId="641710133" sldId="273"/>
            <ac:spMk id="2" creationId="{AD85F9E1-1671-427B-9A62-E31D94EDBCB9}"/>
          </ac:spMkLst>
        </pc:spChg>
        <pc:spChg chg="add mod">
          <ac:chgData name="Arora, Sahil" userId="b8a3eb66-9505-4ccd-9ac6-dfa09e082523" providerId="ADAL" clId="{32194FE5-4634-4CB5-9A0B-0D64DE7B05D6}" dt="2021-08-07T16:33:14.795" v="5619" actId="1035"/>
          <ac:spMkLst>
            <pc:docMk/>
            <pc:sldMk cId="641710133" sldId="273"/>
            <ac:spMk id="4" creationId="{19464F62-5A4F-4973-861F-3EF88DC35AC1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8" creationId="{E2DA3C88-5A39-4E4A-AC67-9113007F2E23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9" creationId="{E25F9DD6-2F3A-421D-9A7C-7C05E3819874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10" creationId="{8C416859-F1FC-4764-A7A4-5AABA17AC986}"/>
          </ac:spMkLst>
        </pc:spChg>
        <pc:spChg chg="add mod">
          <ac:chgData name="Arora, Sahil" userId="b8a3eb66-9505-4ccd-9ac6-dfa09e082523" providerId="ADAL" clId="{32194FE5-4634-4CB5-9A0B-0D64DE7B05D6}" dt="2021-08-07T16:33:14.795" v="5619" actId="1035"/>
          <ac:spMkLst>
            <pc:docMk/>
            <pc:sldMk cId="641710133" sldId="273"/>
            <ac:spMk id="14" creationId="{B2641184-65AE-4DEF-88A4-BD9FC50CA610}"/>
          </ac:spMkLst>
        </pc:spChg>
        <pc:spChg chg="add del mod">
          <ac:chgData name="Arora, Sahil" userId="b8a3eb66-9505-4ccd-9ac6-dfa09e082523" providerId="ADAL" clId="{32194FE5-4634-4CB5-9A0B-0D64DE7B05D6}" dt="2021-08-07T16:32:38.815" v="5546" actId="21"/>
          <ac:spMkLst>
            <pc:docMk/>
            <pc:sldMk cId="641710133" sldId="273"/>
            <ac:spMk id="15" creationId="{8273136D-E0D9-439A-9806-3A829278108D}"/>
          </ac:spMkLst>
        </pc:spChg>
        <pc:spChg chg="add del mod">
          <ac:chgData name="Arora, Sahil" userId="b8a3eb66-9505-4ccd-9ac6-dfa09e082523" providerId="ADAL" clId="{32194FE5-4634-4CB5-9A0B-0D64DE7B05D6}" dt="2021-08-05T23:05:46.296" v="2001" actId="478"/>
          <ac:spMkLst>
            <pc:docMk/>
            <pc:sldMk cId="641710133" sldId="273"/>
            <ac:spMk id="16" creationId="{64122B70-C67D-4D9C-A8F9-3F1E7B3A2411}"/>
          </ac:spMkLst>
        </pc:spChg>
        <pc:spChg chg="add del mod">
          <ac:chgData name="Arora, Sahil" userId="b8a3eb66-9505-4ccd-9ac6-dfa09e082523" providerId="ADAL" clId="{32194FE5-4634-4CB5-9A0B-0D64DE7B05D6}" dt="2021-08-07T16:32:53.897" v="5599" actId="478"/>
          <ac:spMkLst>
            <pc:docMk/>
            <pc:sldMk cId="641710133" sldId="273"/>
            <ac:spMk id="17" creationId="{75029219-B9AA-4B1A-BA12-E379BE1FFA47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18" creationId="{C68D9E11-4881-4B6A-B74A-501114F52F82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2" creationId="{7CBB518D-BC82-4E9E-8976-A68F4E7E08A8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4" creationId="{495218A0-7540-4E15-9ADC-7FEC477E905D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5" creationId="{47F28621-793E-44CD-96B7-39D86EBC78E7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6" creationId="{56374C6A-6E24-4FCE-BDF2-191FA42A88FC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7" creationId="{9B20ECDD-2F6F-4D1A-B2A8-504571CD8D73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8" creationId="{A5D3A00E-9267-4CBC-972D-E0157807C6D8}"/>
          </ac:spMkLst>
        </pc:spChg>
        <pc:spChg chg="add mod">
          <ac:chgData name="Arora, Sahil" userId="b8a3eb66-9505-4ccd-9ac6-dfa09e082523" providerId="ADAL" clId="{32194FE5-4634-4CB5-9A0B-0D64DE7B05D6}" dt="2021-08-07T16:33:00.984" v="5600" actId="164"/>
          <ac:spMkLst>
            <pc:docMk/>
            <pc:sldMk cId="641710133" sldId="273"/>
            <ac:spMk id="29" creationId="{6ACB3995-A1D9-444F-ACAA-961D0CD0A91D}"/>
          </ac:spMkLst>
        </pc:spChg>
        <pc:spChg chg="add mod">
          <ac:chgData name="Arora, Sahil" userId="b8a3eb66-9505-4ccd-9ac6-dfa09e082523" providerId="ADAL" clId="{32194FE5-4634-4CB5-9A0B-0D64DE7B05D6}" dt="2021-08-07T16:36:16.001" v="5673" actId="1037"/>
          <ac:spMkLst>
            <pc:docMk/>
            <pc:sldMk cId="641710133" sldId="273"/>
            <ac:spMk id="30" creationId="{40F918EA-C18A-4790-9C16-93A6A45CDD00}"/>
          </ac:spMkLst>
        </pc:spChg>
        <pc:spChg chg="mod">
          <ac:chgData name="Arora, Sahil" userId="b8a3eb66-9505-4ccd-9ac6-dfa09e082523" providerId="ADAL" clId="{32194FE5-4634-4CB5-9A0B-0D64DE7B05D6}" dt="2021-08-05T22:52:58.127" v="1822" actId="20577"/>
          <ac:spMkLst>
            <pc:docMk/>
            <pc:sldMk cId="641710133" sldId="273"/>
            <ac:spMk id="32" creationId="{5EC34A7B-DB9B-4468-AC9B-FD2844618B35}"/>
          </ac:spMkLst>
        </pc:spChg>
        <pc:spChg chg="add mod">
          <ac:chgData name="Arora, Sahil" userId="b8a3eb66-9505-4ccd-9ac6-dfa09e082523" providerId="ADAL" clId="{32194FE5-4634-4CB5-9A0B-0D64DE7B05D6}" dt="2021-08-07T16:49:19.563" v="5901" actId="1038"/>
          <ac:spMkLst>
            <pc:docMk/>
            <pc:sldMk cId="641710133" sldId="273"/>
            <ac:spMk id="33" creationId="{1DB977DE-7920-465A-AB84-F3E3444DECEB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33" creationId="{8A127C14-86EB-4AAA-A393-704FCF4A3F52}"/>
          </ac:spMkLst>
        </pc:spChg>
        <pc:spChg chg="add mod">
          <ac:chgData name="Arora, Sahil" userId="b8a3eb66-9505-4ccd-9ac6-dfa09e082523" providerId="ADAL" clId="{32194FE5-4634-4CB5-9A0B-0D64DE7B05D6}" dt="2021-08-07T16:49:19.563" v="5901" actId="1038"/>
          <ac:spMkLst>
            <pc:docMk/>
            <pc:sldMk cId="641710133" sldId="273"/>
            <ac:spMk id="34" creationId="{235839B6-681A-4074-BA18-B390AFFEB471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35" creationId="{0D541456-B41D-4AF6-93F7-86C698485A78}"/>
          </ac:spMkLst>
        </pc:spChg>
        <pc:spChg chg="add mod">
          <ac:chgData name="Arora, Sahil" userId="b8a3eb66-9505-4ccd-9ac6-dfa09e082523" providerId="ADAL" clId="{32194FE5-4634-4CB5-9A0B-0D64DE7B05D6}" dt="2021-08-07T16:49:23.243" v="5902" actId="1076"/>
          <ac:spMkLst>
            <pc:docMk/>
            <pc:sldMk cId="641710133" sldId="273"/>
            <ac:spMk id="35" creationId="{9C5AB458-4D23-43C4-97D9-8D1D6D1BF887}"/>
          </ac:spMkLst>
        </pc:spChg>
        <pc:spChg chg="del">
          <ac:chgData name="Arora, Sahil" userId="b8a3eb66-9505-4ccd-9ac6-dfa09e082523" providerId="ADAL" clId="{32194FE5-4634-4CB5-9A0B-0D64DE7B05D6}" dt="2021-08-05T22:53:03.958" v="1823" actId="478"/>
          <ac:spMkLst>
            <pc:docMk/>
            <pc:sldMk cId="641710133" sldId="273"/>
            <ac:spMk id="36" creationId="{B49AC103-3B4F-4248-93FA-A70A407825CC}"/>
          </ac:spMkLst>
        </pc:spChg>
        <pc:spChg chg="add del mod">
          <ac:chgData name="Arora, Sahil" userId="b8a3eb66-9505-4ccd-9ac6-dfa09e082523" providerId="ADAL" clId="{32194FE5-4634-4CB5-9A0B-0D64DE7B05D6}" dt="2021-08-07T16:49:04.255" v="5788" actId="21"/>
          <ac:spMkLst>
            <pc:docMk/>
            <pc:sldMk cId="641710133" sldId="273"/>
            <ac:spMk id="38" creationId="{C2D6D349-598B-4F2D-ACDF-650EB691B5E9}"/>
          </ac:spMkLst>
        </pc:spChg>
        <pc:spChg chg="add del mod">
          <ac:chgData name="Arora, Sahil" userId="b8a3eb66-9505-4ccd-9ac6-dfa09e082523" providerId="ADAL" clId="{32194FE5-4634-4CB5-9A0B-0D64DE7B05D6}" dt="2021-08-07T16:50:52.398" v="5925" actId="478"/>
          <ac:spMkLst>
            <pc:docMk/>
            <pc:sldMk cId="641710133" sldId="273"/>
            <ac:spMk id="39" creationId="{60DEE1E2-4F40-41F3-BAAE-BC4B97216B74}"/>
          </ac:spMkLst>
        </pc:spChg>
        <pc:spChg chg="add mod">
          <ac:chgData name="Arora, Sahil" userId="b8a3eb66-9505-4ccd-9ac6-dfa09e082523" providerId="ADAL" clId="{32194FE5-4634-4CB5-9A0B-0D64DE7B05D6}" dt="2021-08-07T16:51:21.554" v="5938" actId="1076"/>
          <ac:spMkLst>
            <pc:docMk/>
            <pc:sldMk cId="641710133" sldId="273"/>
            <ac:spMk id="40" creationId="{C1D4B04A-F14B-40D1-9BBC-0755C25090E6}"/>
          </ac:spMkLst>
        </pc:spChg>
        <pc:spChg chg="add mod">
          <ac:chgData name="Arora, Sahil" userId="b8a3eb66-9505-4ccd-9ac6-dfa09e082523" providerId="ADAL" clId="{32194FE5-4634-4CB5-9A0B-0D64DE7B05D6}" dt="2021-08-07T16:51:32.183" v="5942" actId="20577"/>
          <ac:spMkLst>
            <pc:docMk/>
            <pc:sldMk cId="641710133" sldId="273"/>
            <ac:spMk id="41" creationId="{9A25155D-C25A-4CD3-9FD9-09357778EC8E}"/>
          </ac:spMkLst>
        </pc:spChg>
        <pc:spChg chg="add mod">
          <ac:chgData name="Arora, Sahil" userId="b8a3eb66-9505-4ccd-9ac6-dfa09e082523" providerId="ADAL" clId="{32194FE5-4634-4CB5-9A0B-0D64DE7B05D6}" dt="2021-08-07T16:52:08.352" v="5955" actId="14100"/>
          <ac:spMkLst>
            <pc:docMk/>
            <pc:sldMk cId="641710133" sldId="273"/>
            <ac:spMk id="42" creationId="{CCB43C6F-857E-4FCF-8F57-7DD8BD27E715}"/>
          </ac:spMkLst>
        </pc:spChg>
        <pc:spChg chg="add mod">
          <ac:chgData name="Arora, Sahil" userId="b8a3eb66-9505-4ccd-9ac6-dfa09e082523" providerId="ADAL" clId="{32194FE5-4634-4CB5-9A0B-0D64DE7B05D6}" dt="2021-08-07T16:52:01.962" v="5952" actId="1036"/>
          <ac:spMkLst>
            <pc:docMk/>
            <pc:sldMk cId="641710133" sldId="273"/>
            <ac:spMk id="43" creationId="{58E793C4-0411-402F-912E-C5419F3846EF}"/>
          </ac:spMkLst>
        </pc:spChg>
        <pc:spChg chg="add mod">
          <ac:chgData name="Arora, Sahil" userId="b8a3eb66-9505-4ccd-9ac6-dfa09e082523" providerId="ADAL" clId="{32194FE5-4634-4CB5-9A0B-0D64DE7B05D6}" dt="2021-08-07T16:52:13.718" v="5957" actId="20577"/>
          <ac:spMkLst>
            <pc:docMk/>
            <pc:sldMk cId="641710133" sldId="273"/>
            <ac:spMk id="44" creationId="{06BF9123-A749-4E51-BB34-3A48EF70EA4C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45" creationId="{1051841A-99DF-418F-834A-CA2AE2156152}"/>
          </ac:spMkLst>
        </pc:spChg>
        <pc:spChg chg="add del mod">
          <ac:chgData name="Arora, Sahil" userId="b8a3eb66-9505-4ccd-9ac6-dfa09e082523" providerId="ADAL" clId="{32194FE5-4634-4CB5-9A0B-0D64DE7B05D6}" dt="2021-08-07T16:54:52.708" v="5977" actId="478"/>
          <ac:spMkLst>
            <pc:docMk/>
            <pc:sldMk cId="641710133" sldId="273"/>
            <ac:spMk id="46" creationId="{0E8953EF-6163-45A2-92D7-A55C541A4CBC}"/>
          </ac:spMkLst>
        </pc:spChg>
        <pc:spChg chg="add del mod">
          <ac:chgData name="Arora, Sahil" userId="b8a3eb66-9505-4ccd-9ac6-dfa09e082523" providerId="ADAL" clId="{32194FE5-4634-4CB5-9A0B-0D64DE7B05D6}" dt="2021-08-07T16:54:49.867" v="5976" actId="478"/>
          <ac:spMkLst>
            <pc:docMk/>
            <pc:sldMk cId="641710133" sldId="273"/>
            <ac:spMk id="47" creationId="{E2540C35-624F-44E2-B56D-DA4594966A8E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48" creationId="{DDCE8008-7C00-469B-B757-65D7701A5590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49" creationId="{CB01707E-4128-4C5D-926F-C81C33241129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50" creationId="{4326EC3F-B933-4AA0-9EBB-E963A0EB9560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51" creationId="{6493DEA2-EFAD-4050-966C-E28AFD41F8FB}"/>
          </ac:spMkLst>
        </pc:spChg>
        <pc:spChg chg="add mod">
          <ac:chgData name="Arora, Sahil" userId="b8a3eb66-9505-4ccd-9ac6-dfa09e082523" providerId="ADAL" clId="{32194FE5-4634-4CB5-9A0B-0D64DE7B05D6}" dt="2021-08-07T16:58:04.874" v="6017" actId="207"/>
          <ac:spMkLst>
            <pc:docMk/>
            <pc:sldMk cId="641710133" sldId="273"/>
            <ac:spMk id="52" creationId="{FB7449B8-3D8A-4284-AB38-4FA0B92722CA}"/>
          </ac:spMkLst>
        </pc:spChg>
        <pc:spChg chg="add mod ord">
          <ac:chgData name="Arora, Sahil" userId="b8a3eb66-9505-4ccd-9ac6-dfa09e082523" providerId="ADAL" clId="{32194FE5-4634-4CB5-9A0B-0D64DE7B05D6}" dt="2021-08-07T17:04:34.204" v="6132" actId="164"/>
          <ac:spMkLst>
            <pc:docMk/>
            <pc:sldMk cId="641710133" sldId="273"/>
            <ac:spMk id="56" creationId="{DADC8AB2-57FB-4483-AAB2-594B82AD508B}"/>
          </ac:spMkLst>
        </pc:spChg>
        <pc:grpChg chg="add del mod">
          <ac:chgData name="Arora, Sahil" userId="b8a3eb66-9505-4ccd-9ac6-dfa09e082523" providerId="ADAL" clId="{32194FE5-4634-4CB5-9A0B-0D64DE7B05D6}" dt="2021-08-07T16:33:38.557" v="5620" actId="478"/>
          <ac:grpSpMkLst>
            <pc:docMk/>
            <pc:sldMk cId="641710133" sldId="273"/>
            <ac:grpSpMk id="2" creationId="{E3460584-B015-429D-B56C-8F895628E3F6}"/>
          </ac:grpSpMkLst>
        </pc:grpChg>
        <pc:grpChg chg="add mod ord">
          <ac:chgData name="Arora, Sahil" userId="b8a3eb66-9505-4ccd-9ac6-dfa09e082523" providerId="ADAL" clId="{32194FE5-4634-4CB5-9A0B-0D64DE7B05D6}" dt="2021-08-07T16:49:19.563" v="5901" actId="1038"/>
          <ac:grpSpMkLst>
            <pc:docMk/>
            <pc:sldMk cId="641710133" sldId="273"/>
            <ac:grpSpMk id="37" creationId="{5AC43E78-25B7-4D2A-AB2B-CBF6CBB457F9}"/>
          </ac:grpSpMkLst>
        </pc:grpChg>
        <pc:grpChg chg="add mod">
          <ac:chgData name="Arora, Sahil" userId="b8a3eb66-9505-4ccd-9ac6-dfa09e082523" providerId="ADAL" clId="{32194FE5-4634-4CB5-9A0B-0D64DE7B05D6}" dt="2021-08-07T17:04:34.204" v="6132" actId="164"/>
          <ac:grpSpMkLst>
            <pc:docMk/>
            <pc:sldMk cId="641710133" sldId="273"/>
            <ac:grpSpMk id="53" creationId="{1D5C8862-6316-4F3F-8F7E-780C01FC7A3E}"/>
          </ac:grpSpMkLst>
        </pc:grpChg>
        <pc:grpChg chg="add mod">
          <ac:chgData name="Arora, Sahil" userId="b8a3eb66-9505-4ccd-9ac6-dfa09e082523" providerId="ADAL" clId="{32194FE5-4634-4CB5-9A0B-0D64DE7B05D6}" dt="2021-08-07T17:04:34.204" v="6132" actId="164"/>
          <ac:grpSpMkLst>
            <pc:docMk/>
            <pc:sldMk cId="641710133" sldId="273"/>
            <ac:grpSpMk id="54" creationId="{0E4A9E97-EEDA-487B-B905-2D0280E0C589}"/>
          </ac:grpSpMkLst>
        </pc:grpChg>
        <pc:grpChg chg="add mod">
          <ac:chgData name="Arora, Sahil" userId="b8a3eb66-9505-4ccd-9ac6-dfa09e082523" providerId="ADAL" clId="{32194FE5-4634-4CB5-9A0B-0D64DE7B05D6}" dt="2021-08-07T17:04:34.204" v="6132" actId="164"/>
          <ac:grpSpMkLst>
            <pc:docMk/>
            <pc:sldMk cId="641710133" sldId="273"/>
            <ac:grpSpMk id="55" creationId="{AFC847E9-66E7-4768-A421-19E31BC646F0}"/>
          </ac:grpSpMkLst>
        </pc:grpChg>
        <pc:grpChg chg="add mod">
          <ac:chgData name="Arora, Sahil" userId="b8a3eb66-9505-4ccd-9ac6-dfa09e082523" providerId="ADAL" clId="{32194FE5-4634-4CB5-9A0B-0D64DE7B05D6}" dt="2021-08-07T17:04:34.204" v="6132" actId="164"/>
          <ac:grpSpMkLst>
            <pc:docMk/>
            <pc:sldMk cId="641710133" sldId="273"/>
            <ac:grpSpMk id="57" creationId="{1AB1F17B-8D64-45D5-B8F6-0BA4AB127229}"/>
          </ac:grpSpMkLst>
        </pc:grpChg>
        <pc:graphicFrameChg chg="add mod modGraphic">
          <ac:chgData name="Arora, Sahil" userId="b8a3eb66-9505-4ccd-9ac6-dfa09e082523" providerId="ADAL" clId="{32194FE5-4634-4CB5-9A0B-0D64DE7B05D6}" dt="2021-08-07T16:37:45.475" v="5692" actId="122"/>
          <ac:graphicFrameMkLst>
            <pc:docMk/>
            <pc:sldMk cId="641710133" sldId="273"/>
            <ac:graphicFrameMk id="7" creationId="{CA80B6D5-0E20-4866-82E5-FD2E33C69E35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7T16:49:19.563" v="5901" actId="1038"/>
          <ac:graphicFrameMkLst>
            <pc:docMk/>
            <pc:sldMk cId="641710133" sldId="273"/>
            <ac:graphicFrameMk id="31" creationId="{60A31EFB-DC51-404A-B06B-F25B78C05F46}"/>
          </ac:graphicFrameMkLst>
        </pc:graphicFrameChg>
        <pc:picChg chg="add mod ord">
          <ac:chgData name="Arora, Sahil" userId="b8a3eb66-9505-4ccd-9ac6-dfa09e082523" providerId="ADAL" clId="{32194FE5-4634-4CB5-9A0B-0D64DE7B05D6}" dt="2021-08-07T16:33:56.830" v="5627" actId="1076"/>
          <ac:picMkLst>
            <pc:docMk/>
            <pc:sldMk cId="641710133" sldId="273"/>
            <ac:picMk id="6" creationId="{68024E51-7B60-4A69-86F4-5AA4575AF28D}"/>
          </ac:picMkLst>
        </pc:picChg>
        <pc:picChg chg="add del mod">
          <ac:chgData name="Arora, Sahil" userId="b8a3eb66-9505-4ccd-9ac6-dfa09e082523" providerId="ADAL" clId="{32194FE5-4634-4CB5-9A0B-0D64DE7B05D6}" dt="2021-08-05T22:59:19.911" v="1906" actId="478"/>
          <ac:picMkLst>
            <pc:docMk/>
            <pc:sldMk cId="641710133" sldId="273"/>
            <ac:picMk id="6" creationId="{895BF76C-28B1-4327-B858-0FB8B18D984F}"/>
          </ac:picMkLst>
        </pc:picChg>
        <pc:picChg chg="add mod ord">
          <ac:chgData name="Arora, Sahil" userId="b8a3eb66-9505-4ccd-9ac6-dfa09e082523" providerId="ADAL" clId="{32194FE5-4634-4CB5-9A0B-0D64DE7B05D6}" dt="2021-08-07T16:35:32.365" v="5666" actId="167"/>
          <ac:picMkLst>
            <pc:docMk/>
            <pc:sldMk cId="641710133" sldId="273"/>
            <ac:picMk id="9" creationId="{C94E9414-3DBE-4787-B237-4B4AC01C7642}"/>
          </ac:picMkLst>
        </pc:picChg>
        <pc:picChg chg="add del mod">
          <ac:chgData name="Arora, Sahil" userId="b8a3eb66-9505-4ccd-9ac6-dfa09e082523" providerId="ADAL" clId="{32194FE5-4634-4CB5-9A0B-0D64DE7B05D6}" dt="2021-08-07T16:32:51.421" v="5597" actId="478"/>
          <ac:picMkLst>
            <pc:docMk/>
            <pc:sldMk cId="641710133" sldId="273"/>
            <ac:picMk id="11" creationId="{EB5C32D9-819D-4B03-B7B3-C89599CB72B9}"/>
          </ac:picMkLst>
        </pc:picChg>
        <pc:picChg chg="add mod">
          <ac:chgData name="Arora, Sahil" userId="b8a3eb66-9505-4ccd-9ac6-dfa09e082523" providerId="ADAL" clId="{32194FE5-4634-4CB5-9A0B-0D64DE7B05D6}" dt="2021-08-07T16:33:00.984" v="5600" actId="164"/>
          <ac:picMkLst>
            <pc:docMk/>
            <pc:sldMk cId="641710133" sldId="273"/>
            <ac:picMk id="13" creationId="{E5793F7B-D738-4C99-B904-030FEA57B6B7}"/>
          </ac:picMkLst>
        </pc:picChg>
        <pc:picChg chg="add mod">
          <ac:chgData name="Arora, Sahil" userId="b8a3eb66-9505-4ccd-9ac6-dfa09e082523" providerId="ADAL" clId="{32194FE5-4634-4CB5-9A0B-0D64DE7B05D6}" dt="2021-08-07T16:40:55.683" v="5767" actId="164"/>
          <ac:picMkLst>
            <pc:docMk/>
            <pc:sldMk cId="641710133" sldId="273"/>
            <ac:picMk id="20" creationId="{6A122AEE-8EE4-41CE-96FC-A622672B5FF2}"/>
          </ac:picMkLst>
        </pc:picChg>
        <pc:picChg chg="add mod">
          <ac:chgData name="Arora, Sahil" userId="b8a3eb66-9505-4ccd-9ac6-dfa09e082523" providerId="ADAL" clId="{32194FE5-4634-4CB5-9A0B-0D64DE7B05D6}" dt="2021-08-07T16:40:55.683" v="5767" actId="164"/>
          <ac:picMkLst>
            <pc:docMk/>
            <pc:sldMk cId="641710133" sldId="273"/>
            <ac:picMk id="23" creationId="{C667D347-06A9-438E-9B29-0BC0DA93C82F}"/>
          </ac:picMkLst>
        </pc:picChg>
        <pc:picChg chg="add del mod">
          <ac:chgData name="Arora, Sahil" userId="b8a3eb66-9505-4ccd-9ac6-dfa09e082523" providerId="ADAL" clId="{32194FE5-4634-4CB5-9A0B-0D64DE7B05D6}" dt="2021-08-07T16:40:51.810" v="5766" actId="478"/>
          <ac:picMkLst>
            <pc:docMk/>
            <pc:sldMk cId="641710133" sldId="273"/>
            <ac:picMk id="36" creationId="{2F69DED6-F7DB-47E8-BA72-1A9E27ABCA34}"/>
          </ac:picMkLst>
        </pc:picChg>
        <pc:cxnChg chg="add del">
          <ac:chgData name="Arora, Sahil" userId="b8a3eb66-9505-4ccd-9ac6-dfa09e082523" providerId="ADAL" clId="{32194FE5-4634-4CB5-9A0B-0D64DE7B05D6}" dt="2021-08-07T16:35:53.130" v="5669" actId="478"/>
          <ac:cxnSpMkLst>
            <pc:docMk/>
            <pc:sldMk cId="641710133" sldId="273"/>
            <ac:cxnSpMk id="12" creationId="{3F6DF3C3-2E2C-4723-A81C-1E0797BD9227}"/>
          </ac:cxnSpMkLst>
        </pc:cxnChg>
        <pc:cxnChg chg="add del mod">
          <ac:chgData name="Arora, Sahil" userId="b8a3eb66-9505-4ccd-9ac6-dfa09e082523" providerId="ADAL" clId="{32194FE5-4634-4CB5-9A0B-0D64DE7B05D6}" dt="2021-08-07T17:28:45.378" v="6691" actId="478"/>
          <ac:cxnSpMkLst>
            <pc:docMk/>
            <pc:sldMk cId="641710133" sldId="273"/>
            <ac:cxnSpMk id="59" creationId="{C43F3123-01A1-4D4C-8588-3BBE89C16FDF}"/>
          </ac:cxnSpMkLst>
        </pc:cxnChg>
      </pc:sldChg>
      <pc:sldChg chg="addSp delSp modSp add del mod">
        <pc:chgData name="Arora, Sahil" userId="b8a3eb66-9505-4ccd-9ac6-dfa09e082523" providerId="ADAL" clId="{32194FE5-4634-4CB5-9A0B-0D64DE7B05D6}" dt="2021-08-07T16:59:01.165" v="6021" actId="2696"/>
        <pc:sldMkLst>
          <pc:docMk/>
          <pc:sldMk cId="1026010711" sldId="274"/>
        </pc:sldMkLst>
        <pc:spChg chg="mod">
          <ac:chgData name="Arora, Sahil" userId="b8a3eb66-9505-4ccd-9ac6-dfa09e082523" providerId="ADAL" clId="{32194FE5-4634-4CB5-9A0B-0D64DE7B05D6}" dt="2021-08-05T23:20:49.871" v="2755" actId="20577"/>
          <ac:spMkLst>
            <pc:docMk/>
            <pc:sldMk cId="1026010711" sldId="274"/>
            <ac:spMk id="4" creationId="{19464F62-5A4F-4973-861F-3EF88DC35AC1}"/>
          </ac:spMkLst>
        </pc:spChg>
        <pc:spChg chg="add mod">
          <ac:chgData name="Arora, Sahil" userId="b8a3eb66-9505-4ccd-9ac6-dfa09e082523" providerId="ADAL" clId="{32194FE5-4634-4CB5-9A0B-0D64DE7B05D6}" dt="2021-08-05T23:22:02.475" v="2848" actId="20577"/>
          <ac:spMkLst>
            <pc:docMk/>
            <pc:sldMk cId="1026010711" sldId="274"/>
            <ac:spMk id="8" creationId="{53C26451-0078-42CB-B840-67370385860A}"/>
          </ac:spMkLst>
        </pc:spChg>
        <pc:spChg chg="add mod">
          <ac:chgData name="Arora, Sahil" userId="b8a3eb66-9505-4ccd-9ac6-dfa09e082523" providerId="ADAL" clId="{32194FE5-4634-4CB5-9A0B-0D64DE7B05D6}" dt="2021-08-05T23:22:11.132" v="2849" actId="20577"/>
          <ac:spMkLst>
            <pc:docMk/>
            <pc:sldMk cId="1026010711" sldId="274"/>
            <ac:spMk id="9" creationId="{E51BD5B5-A48B-4023-BC8E-3E1C7155E554}"/>
          </ac:spMkLst>
        </pc:spChg>
        <pc:spChg chg="mod">
          <ac:chgData name="Arora, Sahil" userId="b8a3eb66-9505-4ccd-9ac6-dfa09e082523" providerId="ADAL" clId="{32194FE5-4634-4CB5-9A0B-0D64DE7B05D6}" dt="2021-08-05T23:14:51.145" v="2416" actId="20577"/>
          <ac:spMkLst>
            <pc:docMk/>
            <pc:sldMk cId="1026010711" sldId="274"/>
            <ac:spMk id="14" creationId="{B2641184-65AE-4DEF-88A4-BD9FC50CA610}"/>
          </ac:spMkLst>
        </pc:spChg>
        <pc:spChg chg="mod">
          <ac:chgData name="Arora, Sahil" userId="b8a3eb66-9505-4ccd-9ac6-dfa09e082523" providerId="ADAL" clId="{32194FE5-4634-4CB5-9A0B-0D64DE7B05D6}" dt="2021-08-05T23:20:40.036" v="2754" actId="20577"/>
          <ac:spMkLst>
            <pc:docMk/>
            <pc:sldMk cId="1026010711" sldId="274"/>
            <ac:spMk id="15" creationId="{8273136D-E0D9-439A-9806-3A829278108D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18" creationId="{C68D9E11-4881-4B6A-B74A-501114F52F82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2" creationId="{7CBB518D-BC82-4E9E-8976-A68F4E7E08A8}"/>
          </ac:spMkLst>
        </pc:spChg>
        <pc:spChg chg="add del mod">
          <ac:chgData name="Arora, Sahil" userId="b8a3eb66-9505-4ccd-9ac6-dfa09e082523" providerId="ADAL" clId="{32194FE5-4634-4CB5-9A0B-0D64DE7B05D6}" dt="2021-08-05T23:19:30.198" v="2652" actId="1037"/>
          <ac:spMkLst>
            <pc:docMk/>
            <pc:sldMk cId="1026010711" sldId="274"/>
            <ac:spMk id="23" creationId="{2B791B71-801E-42FF-BE2C-437DF1C0FEA7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4" creationId="{495218A0-7540-4E15-9ADC-7FEC477E905D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5" creationId="{47F28621-793E-44CD-96B7-39D86EBC78E7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6" creationId="{56374C6A-6E24-4FCE-BDF2-191FA42A88FC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7" creationId="{9B20ECDD-2F6F-4D1A-B2A8-504571CD8D73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8" creationId="{A5D3A00E-9267-4CBC-972D-E0157807C6D8}"/>
          </ac:spMkLst>
        </pc:spChg>
        <pc:spChg chg="del">
          <ac:chgData name="Arora, Sahil" userId="b8a3eb66-9505-4ccd-9ac6-dfa09e082523" providerId="ADAL" clId="{32194FE5-4634-4CB5-9A0B-0D64DE7B05D6}" dt="2021-08-05T23:18:00.168" v="2551" actId="478"/>
          <ac:spMkLst>
            <pc:docMk/>
            <pc:sldMk cId="1026010711" sldId="274"/>
            <ac:spMk id="29" creationId="{6ACB3995-A1D9-444F-ACAA-961D0CD0A91D}"/>
          </ac:spMkLst>
        </pc:spChg>
        <pc:spChg chg="add mod">
          <ac:chgData name="Arora, Sahil" userId="b8a3eb66-9505-4ccd-9ac6-dfa09e082523" providerId="ADAL" clId="{32194FE5-4634-4CB5-9A0B-0D64DE7B05D6}" dt="2021-08-05T23:19:35.816" v="2655" actId="1036"/>
          <ac:spMkLst>
            <pc:docMk/>
            <pc:sldMk cId="1026010711" sldId="274"/>
            <ac:spMk id="30" creationId="{8ED7F50C-BBDC-4AC2-B1F0-FD07D23482FF}"/>
          </ac:spMkLst>
        </pc:spChg>
        <pc:picChg chg="add mod ord">
          <ac:chgData name="Arora, Sahil" userId="b8a3eb66-9505-4ccd-9ac6-dfa09e082523" providerId="ADAL" clId="{32194FE5-4634-4CB5-9A0B-0D64DE7B05D6}" dt="2021-08-05T23:16:45.179" v="2540" actId="1036"/>
          <ac:picMkLst>
            <pc:docMk/>
            <pc:sldMk cId="1026010711" sldId="274"/>
            <ac:picMk id="5" creationId="{0447E444-DBA8-41C3-8E07-6D4FB2B08B21}"/>
          </ac:picMkLst>
        </pc:picChg>
        <pc:picChg chg="add mod">
          <ac:chgData name="Arora, Sahil" userId="b8a3eb66-9505-4ccd-9ac6-dfa09e082523" providerId="ADAL" clId="{32194FE5-4634-4CB5-9A0B-0D64DE7B05D6}" dt="2021-08-05T23:18:05.691" v="2553" actId="1076"/>
          <ac:picMkLst>
            <pc:docMk/>
            <pc:sldMk cId="1026010711" sldId="274"/>
            <ac:picMk id="7" creationId="{D4383ED3-82DB-40D8-977D-8A4B89CADA6B}"/>
          </ac:picMkLst>
        </pc:picChg>
        <pc:picChg chg="del">
          <ac:chgData name="Arora, Sahil" userId="b8a3eb66-9505-4ccd-9ac6-dfa09e082523" providerId="ADAL" clId="{32194FE5-4634-4CB5-9A0B-0D64DE7B05D6}" dt="2021-08-05T23:16:21.264" v="2498" actId="478"/>
          <ac:picMkLst>
            <pc:docMk/>
            <pc:sldMk cId="1026010711" sldId="274"/>
            <ac:picMk id="11" creationId="{EB5C32D9-819D-4B03-B7B3-C89599CB72B9}"/>
          </ac:picMkLst>
        </pc:picChg>
        <pc:picChg chg="del">
          <ac:chgData name="Arora, Sahil" userId="b8a3eb66-9505-4ccd-9ac6-dfa09e082523" providerId="ADAL" clId="{32194FE5-4634-4CB5-9A0B-0D64DE7B05D6}" dt="2021-08-05T23:17:42.218" v="2541" actId="478"/>
          <ac:picMkLst>
            <pc:docMk/>
            <pc:sldMk cId="1026010711" sldId="274"/>
            <ac:picMk id="13" creationId="{E5793F7B-D738-4C99-B904-030FEA57B6B7}"/>
          </ac:picMkLst>
        </pc:picChg>
      </pc:sldChg>
      <pc:sldChg chg="add del">
        <pc:chgData name="Arora, Sahil" userId="b8a3eb66-9505-4ccd-9ac6-dfa09e082523" providerId="ADAL" clId="{32194FE5-4634-4CB5-9A0B-0D64DE7B05D6}" dt="2021-08-07T16:59:11.725" v="6023"/>
        <pc:sldMkLst>
          <pc:docMk/>
          <pc:sldMk cId="1647599846" sldId="274"/>
        </pc:sldMkLst>
      </pc:sldChg>
      <pc:sldChg chg="add">
        <pc:chgData name="Arora, Sahil" userId="b8a3eb66-9505-4ccd-9ac6-dfa09e082523" providerId="ADAL" clId="{32194FE5-4634-4CB5-9A0B-0D64DE7B05D6}" dt="2021-08-07T16:59:11.732" v="6024"/>
        <pc:sldMkLst>
          <pc:docMk/>
          <pc:sldMk cId="1770606032" sldId="274"/>
        </pc:sldMkLst>
      </pc:sldChg>
      <pc:sldChg chg="addSp delSp modSp add mod delAnim modAnim">
        <pc:chgData name="Arora, Sahil" userId="b8a3eb66-9505-4ccd-9ac6-dfa09e082523" providerId="ADAL" clId="{32194FE5-4634-4CB5-9A0B-0D64DE7B05D6}" dt="2021-08-07T17:56:46.771" v="7434" actId="478"/>
        <pc:sldMkLst>
          <pc:docMk/>
          <pc:sldMk cId="3214336367" sldId="275"/>
        </pc:sldMkLst>
        <pc:spChg chg="mod">
          <ac:chgData name="Arora, Sahil" userId="b8a3eb66-9505-4ccd-9ac6-dfa09e082523" providerId="ADAL" clId="{32194FE5-4634-4CB5-9A0B-0D64DE7B05D6}" dt="2021-08-07T17:02:34.827" v="6084" actId="1035"/>
          <ac:spMkLst>
            <pc:docMk/>
            <pc:sldMk cId="3214336367" sldId="275"/>
            <ac:spMk id="4" creationId="{19464F62-5A4F-4973-861F-3EF88DC35AC1}"/>
          </ac:spMkLst>
        </pc:spChg>
        <pc:spChg chg="del">
          <ac:chgData name="Arora, Sahil" userId="b8a3eb66-9505-4ccd-9ac6-dfa09e082523" providerId="ADAL" clId="{32194FE5-4634-4CB5-9A0B-0D64DE7B05D6}" dt="2021-08-05T23:28:50.386" v="2966" actId="478"/>
          <ac:spMkLst>
            <pc:docMk/>
            <pc:sldMk cId="3214336367" sldId="275"/>
            <ac:spMk id="8" creationId="{53C26451-0078-42CB-B840-67370385860A}"/>
          </ac:spMkLst>
        </pc:spChg>
        <pc:spChg chg="del mod">
          <ac:chgData name="Arora, Sahil" userId="b8a3eb66-9505-4ccd-9ac6-dfa09e082523" providerId="ADAL" clId="{32194FE5-4634-4CB5-9A0B-0D64DE7B05D6}" dt="2021-08-05T23:30:57.302" v="2990" actId="478"/>
          <ac:spMkLst>
            <pc:docMk/>
            <pc:sldMk cId="3214336367" sldId="275"/>
            <ac:spMk id="9" creationId="{E51BD5B5-A48B-4023-BC8E-3E1C7155E554}"/>
          </ac:spMkLst>
        </pc:spChg>
        <pc:spChg chg="mod">
          <ac:chgData name="Arora, Sahil" userId="b8a3eb66-9505-4ccd-9ac6-dfa09e082523" providerId="ADAL" clId="{32194FE5-4634-4CB5-9A0B-0D64DE7B05D6}" dt="2021-08-07T17:02:34.827" v="6084" actId="1035"/>
          <ac:spMkLst>
            <pc:docMk/>
            <pc:sldMk cId="3214336367" sldId="275"/>
            <ac:spMk id="14" creationId="{B2641184-65AE-4DEF-88A4-BD9FC50CA610}"/>
          </ac:spMkLst>
        </pc:spChg>
        <pc:spChg chg="del mod">
          <ac:chgData name="Arora, Sahil" userId="b8a3eb66-9505-4ccd-9ac6-dfa09e082523" providerId="ADAL" clId="{32194FE5-4634-4CB5-9A0B-0D64DE7B05D6}" dt="2021-08-07T17:00:08.392" v="6028" actId="478"/>
          <ac:spMkLst>
            <pc:docMk/>
            <pc:sldMk cId="3214336367" sldId="275"/>
            <ac:spMk id="15" creationId="{8273136D-E0D9-439A-9806-3A829278108D}"/>
          </ac:spMkLst>
        </pc:spChg>
        <pc:spChg chg="add del mod">
          <ac:chgData name="Arora, Sahil" userId="b8a3eb66-9505-4ccd-9ac6-dfa09e082523" providerId="ADAL" clId="{32194FE5-4634-4CB5-9A0B-0D64DE7B05D6}" dt="2021-08-07T17:00:08.392" v="6028" actId="478"/>
          <ac:spMkLst>
            <pc:docMk/>
            <pc:sldMk cId="3214336367" sldId="275"/>
            <ac:spMk id="16" creationId="{82B5322D-F81F-41B8-B6BE-AAE1233D9BBF}"/>
          </ac:spMkLst>
        </pc:spChg>
        <pc:spChg chg="del">
          <ac:chgData name="Arora, Sahil" userId="b8a3eb66-9505-4ccd-9ac6-dfa09e082523" providerId="ADAL" clId="{32194FE5-4634-4CB5-9A0B-0D64DE7B05D6}" dt="2021-08-05T23:25:50.737" v="2896" actId="478"/>
          <ac:spMkLst>
            <pc:docMk/>
            <pc:sldMk cId="3214336367" sldId="275"/>
            <ac:spMk id="17" creationId="{75029219-B9AA-4B1A-BA12-E379BE1FFA47}"/>
          </ac:spMkLst>
        </pc:spChg>
        <pc:spChg chg="add del mod">
          <ac:chgData name="Arora, Sahil" userId="b8a3eb66-9505-4ccd-9ac6-dfa09e082523" providerId="ADAL" clId="{32194FE5-4634-4CB5-9A0B-0D64DE7B05D6}" dt="2021-08-07T17:00:11.219" v="6029" actId="478"/>
          <ac:spMkLst>
            <pc:docMk/>
            <pc:sldMk cId="3214336367" sldId="275"/>
            <ac:spMk id="18" creationId="{2693B837-F795-4261-901C-6A4582A66F33}"/>
          </ac:spMkLst>
        </pc:spChg>
        <pc:spChg chg="add del mod">
          <ac:chgData name="Arora, Sahil" userId="b8a3eb66-9505-4ccd-9ac6-dfa09e082523" providerId="ADAL" clId="{32194FE5-4634-4CB5-9A0B-0D64DE7B05D6}" dt="2021-08-07T17:00:08.392" v="6028" actId="478"/>
          <ac:spMkLst>
            <pc:docMk/>
            <pc:sldMk cId="3214336367" sldId="275"/>
            <ac:spMk id="19" creationId="{F9065D20-4DA2-410B-9D6B-CF1F2E8DD98C}"/>
          </ac:spMkLst>
        </pc:spChg>
        <pc:spChg chg="add mod">
          <ac:chgData name="Arora, Sahil" userId="b8a3eb66-9505-4ccd-9ac6-dfa09e082523" providerId="ADAL" clId="{32194FE5-4634-4CB5-9A0B-0D64DE7B05D6}" dt="2021-08-07T17:02:34.827" v="6084" actId="1035"/>
          <ac:spMkLst>
            <pc:docMk/>
            <pc:sldMk cId="3214336367" sldId="275"/>
            <ac:spMk id="21" creationId="{CD31D497-21DD-41E3-9D16-527729A9A65F}"/>
          </ac:spMkLst>
        </pc:spChg>
        <pc:spChg chg="del">
          <ac:chgData name="Arora, Sahil" userId="b8a3eb66-9505-4ccd-9ac6-dfa09e082523" providerId="ADAL" clId="{32194FE5-4634-4CB5-9A0B-0D64DE7B05D6}" dt="2021-08-05T23:27:10.680" v="2897" actId="478"/>
          <ac:spMkLst>
            <pc:docMk/>
            <pc:sldMk cId="3214336367" sldId="275"/>
            <ac:spMk id="23" creationId="{2B791B71-801E-42FF-BE2C-437DF1C0FEA7}"/>
          </ac:spMkLst>
        </pc:spChg>
        <pc:spChg chg="add mod">
          <ac:chgData name="Arora, Sahil" userId="b8a3eb66-9505-4ccd-9ac6-dfa09e082523" providerId="ADAL" clId="{32194FE5-4634-4CB5-9A0B-0D64DE7B05D6}" dt="2021-08-07T17:02:50.482" v="6110" actId="1036"/>
          <ac:spMkLst>
            <pc:docMk/>
            <pc:sldMk cId="3214336367" sldId="275"/>
            <ac:spMk id="23" creationId="{A0AABEE3-8940-4008-B771-7C6FC336161B}"/>
          </ac:spMkLst>
        </pc:spChg>
        <pc:spChg chg="add del mod">
          <ac:chgData name="Arora, Sahil" userId="b8a3eb66-9505-4ccd-9ac6-dfa09e082523" providerId="ADAL" clId="{32194FE5-4634-4CB5-9A0B-0D64DE7B05D6}" dt="2021-08-07T17:00:08.392" v="6028" actId="478"/>
          <ac:spMkLst>
            <pc:docMk/>
            <pc:sldMk cId="3214336367" sldId="275"/>
            <ac:spMk id="24" creationId="{C59F1EFE-8063-4E98-BBAD-92129EE27C05}"/>
          </ac:spMkLst>
        </pc:spChg>
        <pc:spChg chg="add del mod">
          <ac:chgData name="Arora, Sahil" userId="b8a3eb66-9505-4ccd-9ac6-dfa09e082523" providerId="ADAL" clId="{32194FE5-4634-4CB5-9A0B-0D64DE7B05D6}" dt="2021-08-07T17:00:11.219" v="6029" actId="478"/>
          <ac:spMkLst>
            <pc:docMk/>
            <pc:sldMk cId="3214336367" sldId="275"/>
            <ac:spMk id="25" creationId="{08814431-FFD8-45F5-8A6F-B62BFCE225B1}"/>
          </ac:spMkLst>
        </pc:spChg>
        <pc:spChg chg="add mod">
          <ac:chgData name="Arora, Sahil" userId="b8a3eb66-9505-4ccd-9ac6-dfa09e082523" providerId="ADAL" clId="{32194FE5-4634-4CB5-9A0B-0D64DE7B05D6}" dt="2021-08-07T17:02:50.482" v="6110" actId="1036"/>
          <ac:spMkLst>
            <pc:docMk/>
            <pc:sldMk cId="3214336367" sldId="275"/>
            <ac:spMk id="27" creationId="{76A9BCCD-5B8D-462B-93B9-307B68B7ACB3}"/>
          </ac:spMkLst>
        </pc:spChg>
        <pc:spChg chg="add del mod">
          <ac:chgData name="Arora, Sahil" userId="b8a3eb66-9505-4ccd-9ac6-dfa09e082523" providerId="ADAL" clId="{32194FE5-4634-4CB5-9A0B-0D64DE7B05D6}" dt="2021-08-07T17:02:40.390" v="6085" actId="21"/>
          <ac:spMkLst>
            <pc:docMk/>
            <pc:sldMk cId="3214336367" sldId="275"/>
            <ac:spMk id="28" creationId="{255699CE-1B7B-4DA6-A022-E7DF5E3EC4D2}"/>
          </ac:spMkLst>
        </pc:spChg>
        <pc:spChg chg="add del mod">
          <ac:chgData name="Arora, Sahil" userId="b8a3eb66-9505-4ccd-9ac6-dfa09e082523" providerId="ADAL" clId="{32194FE5-4634-4CB5-9A0B-0D64DE7B05D6}" dt="2021-08-07T17:03:48.162" v="6122" actId="478"/>
          <ac:spMkLst>
            <pc:docMk/>
            <pc:sldMk cId="3214336367" sldId="275"/>
            <ac:spMk id="29" creationId="{D9B843F2-A71D-4034-9A8C-172BBF3A51D9}"/>
          </ac:spMkLst>
        </pc:spChg>
        <pc:spChg chg="add del mod">
          <ac:chgData name="Arora, Sahil" userId="b8a3eb66-9505-4ccd-9ac6-dfa09e082523" providerId="ADAL" clId="{32194FE5-4634-4CB5-9A0B-0D64DE7B05D6}" dt="2021-08-07T17:03:48.162" v="6122" actId="478"/>
          <ac:spMkLst>
            <pc:docMk/>
            <pc:sldMk cId="3214336367" sldId="275"/>
            <ac:spMk id="30" creationId="{6F789A9C-3CDD-4063-B420-E517EB22B11A}"/>
          </ac:spMkLst>
        </pc:spChg>
        <pc:spChg chg="del">
          <ac:chgData name="Arora, Sahil" userId="b8a3eb66-9505-4ccd-9ac6-dfa09e082523" providerId="ADAL" clId="{32194FE5-4634-4CB5-9A0B-0D64DE7B05D6}" dt="2021-08-05T23:27:10.680" v="2897" actId="478"/>
          <ac:spMkLst>
            <pc:docMk/>
            <pc:sldMk cId="3214336367" sldId="275"/>
            <ac:spMk id="30" creationId="{8ED7F50C-BBDC-4AC2-B1F0-FD07D23482FF}"/>
          </ac:spMkLst>
        </pc:spChg>
        <pc:spChg chg="add mod">
          <ac:chgData name="Arora, Sahil" userId="b8a3eb66-9505-4ccd-9ac6-dfa09e082523" providerId="ADAL" clId="{32194FE5-4634-4CB5-9A0B-0D64DE7B05D6}" dt="2021-08-07T17:03:46.012" v="6121" actId="113"/>
          <ac:spMkLst>
            <pc:docMk/>
            <pc:sldMk cId="3214336367" sldId="275"/>
            <ac:spMk id="31" creationId="{F8C1E0CA-7CDE-4B47-B48F-A02CF69D2425}"/>
          </ac:spMkLst>
        </pc:spChg>
        <pc:spChg chg="add mod">
          <ac:chgData name="Arora, Sahil" userId="b8a3eb66-9505-4ccd-9ac6-dfa09e082523" providerId="ADAL" clId="{32194FE5-4634-4CB5-9A0B-0D64DE7B05D6}" dt="2021-08-07T17:03:38.763" v="6119" actId="20577"/>
          <ac:spMkLst>
            <pc:docMk/>
            <pc:sldMk cId="3214336367" sldId="275"/>
            <ac:spMk id="33" creationId="{AE93A4EA-79C9-4569-8C41-6CAEDF8A53D9}"/>
          </ac:spMkLst>
        </pc:spChg>
        <pc:spChg chg="add del mod">
          <ac:chgData name="Arora, Sahil" userId="b8a3eb66-9505-4ccd-9ac6-dfa09e082523" providerId="ADAL" clId="{32194FE5-4634-4CB5-9A0B-0D64DE7B05D6}" dt="2021-08-07T17:04:46.979" v="6134" actId="478"/>
          <ac:spMkLst>
            <pc:docMk/>
            <pc:sldMk cId="3214336367" sldId="275"/>
            <ac:spMk id="35" creationId="{5CC2742F-86EE-4550-B645-F9AF73173E58}"/>
          </ac:spMkLst>
        </pc:spChg>
        <pc:spChg chg="mod">
          <ac:chgData name="Arora, Sahil" userId="b8a3eb66-9505-4ccd-9ac6-dfa09e082523" providerId="ADAL" clId="{32194FE5-4634-4CB5-9A0B-0D64DE7B05D6}" dt="2021-08-07T17:04:47.391" v="6135"/>
          <ac:spMkLst>
            <pc:docMk/>
            <pc:sldMk cId="3214336367" sldId="275"/>
            <ac:spMk id="37" creationId="{24B49FDA-9872-4143-B833-211978C47E77}"/>
          </ac:spMkLst>
        </pc:spChg>
        <pc:spChg chg="mod">
          <ac:chgData name="Arora, Sahil" userId="b8a3eb66-9505-4ccd-9ac6-dfa09e082523" providerId="ADAL" clId="{32194FE5-4634-4CB5-9A0B-0D64DE7B05D6}" dt="2021-08-07T17:04:47.391" v="6135"/>
          <ac:spMkLst>
            <pc:docMk/>
            <pc:sldMk cId="3214336367" sldId="275"/>
            <ac:spMk id="41" creationId="{CDFC05DA-2ACE-4629-A7F3-FDCE38DE42BB}"/>
          </ac:spMkLst>
        </pc:spChg>
        <pc:spChg chg="mod">
          <ac:chgData name="Arora, Sahil" userId="b8a3eb66-9505-4ccd-9ac6-dfa09e082523" providerId="ADAL" clId="{32194FE5-4634-4CB5-9A0B-0D64DE7B05D6}" dt="2021-08-07T17:09:12.667" v="6283" actId="20577"/>
          <ac:spMkLst>
            <pc:docMk/>
            <pc:sldMk cId="3214336367" sldId="275"/>
            <ac:spMk id="42" creationId="{A1038FBA-E8E9-45C9-9C9C-CF8B53FF7883}"/>
          </ac:spMkLst>
        </pc:spChg>
        <pc:spChg chg="mod">
          <ac:chgData name="Arora, Sahil" userId="b8a3eb66-9505-4ccd-9ac6-dfa09e082523" providerId="ADAL" clId="{32194FE5-4634-4CB5-9A0B-0D64DE7B05D6}" dt="2021-08-07T17:04:47.391" v="6135"/>
          <ac:spMkLst>
            <pc:docMk/>
            <pc:sldMk cId="3214336367" sldId="275"/>
            <ac:spMk id="43" creationId="{FD670C42-1CD7-4571-B767-E9B5F1524D6D}"/>
          </ac:spMkLst>
        </pc:spChg>
        <pc:spChg chg="mod">
          <ac:chgData name="Arora, Sahil" userId="b8a3eb66-9505-4ccd-9ac6-dfa09e082523" providerId="ADAL" clId="{32194FE5-4634-4CB5-9A0B-0D64DE7B05D6}" dt="2021-08-07T17:08:16.035" v="6213" actId="20577"/>
          <ac:spMkLst>
            <pc:docMk/>
            <pc:sldMk cId="3214336367" sldId="275"/>
            <ac:spMk id="44" creationId="{E0933151-67AE-4C14-9399-AE65FBDD6F2A}"/>
          </ac:spMkLst>
        </pc:spChg>
        <pc:spChg chg="mod">
          <ac:chgData name="Arora, Sahil" userId="b8a3eb66-9505-4ccd-9ac6-dfa09e082523" providerId="ADAL" clId="{32194FE5-4634-4CB5-9A0B-0D64DE7B05D6}" dt="2021-08-07T17:04:47.391" v="6135"/>
          <ac:spMkLst>
            <pc:docMk/>
            <pc:sldMk cId="3214336367" sldId="275"/>
            <ac:spMk id="45" creationId="{7A680840-1161-45F9-9B1D-58A32B5A9AF8}"/>
          </ac:spMkLst>
        </pc:spChg>
        <pc:spChg chg="mod">
          <ac:chgData name="Arora, Sahil" userId="b8a3eb66-9505-4ccd-9ac6-dfa09e082523" providerId="ADAL" clId="{32194FE5-4634-4CB5-9A0B-0D64DE7B05D6}" dt="2021-08-07T17:07:13.546" v="6170" actId="5793"/>
          <ac:spMkLst>
            <pc:docMk/>
            <pc:sldMk cId="3214336367" sldId="275"/>
            <ac:spMk id="46" creationId="{BA83C9B8-638C-4CB2-87F2-7F4690CC2187}"/>
          </ac:spMkLst>
        </pc:spChg>
        <pc:spChg chg="add mod">
          <ac:chgData name="Arora, Sahil" userId="b8a3eb66-9505-4ccd-9ac6-dfa09e082523" providerId="ADAL" clId="{32194FE5-4634-4CB5-9A0B-0D64DE7B05D6}" dt="2021-08-07T17:05:22.137" v="6139" actId="1076"/>
          <ac:spMkLst>
            <pc:docMk/>
            <pc:sldMk cId="3214336367" sldId="275"/>
            <ac:spMk id="47" creationId="{5AC9028F-1644-46B1-9D13-2D3653D42B45}"/>
          </ac:spMkLst>
        </pc:spChg>
        <pc:spChg chg="add mod">
          <ac:chgData name="Arora, Sahil" userId="b8a3eb66-9505-4ccd-9ac6-dfa09e082523" providerId="ADAL" clId="{32194FE5-4634-4CB5-9A0B-0D64DE7B05D6}" dt="2021-08-07T17:05:44.427" v="6141" actId="1076"/>
          <ac:spMkLst>
            <pc:docMk/>
            <pc:sldMk cId="3214336367" sldId="275"/>
            <ac:spMk id="48" creationId="{050940E1-DDAC-4246-9AD3-2C014B00FDE5}"/>
          </ac:spMkLst>
        </pc:spChg>
        <pc:spChg chg="add mod">
          <ac:chgData name="Arora, Sahil" userId="b8a3eb66-9505-4ccd-9ac6-dfa09e082523" providerId="ADAL" clId="{32194FE5-4634-4CB5-9A0B-0D64DE7B05D6}" dt="2021-08-07T17:06:27.227" v="6158" actId="1035"/>
          <ac:spMkLst>
            <pc:docMk/>
            <pc:sldMk cId="3214336367" sldId="275"/>
            <ac:spMk id="49" creationId="{0D63C5D1-B149-4B00-B680-C74CEB0D8904}"/>
          </ac:spMkLst>
        </pc:spChg>
        <pc:spChg chg="add mod">
          <ac:chgData name="Arora, Sahil" userId="b8a3eb66-9505-4ccd-9ac6-dfa09e082523" providerId="ADAL" clId="{32194FE5-4634-4CB5-9A0B-0D64DE7B05D6}" dt="2021-08-07T17:06:53.612" v="6164" actId="20577"/>
          <ac:spMkLst>
            <pc:docMk/>
            <pc:sldMk cId="3214336367" sldId="275"/>
            <ac:spMk id="50" creationId="{086A3B10-328C-48A1-A359-4092B66CDF47}"/>
          </ac:spMkLst>
        </pc:spChg>
        <pc:spChg chg="add mod">
          <ac:chgData name="Arora, Sahil" userId="b8a3eb66-9505-4ccd-9ac6-dfa09e082523" providerId="ADAL" clId="{32194FE5-4634-4CB5-9A0B-0D64DE7B05D6}" dt="2021-08-07T17:06:56.827" v="6166" actId="20577"/>
          <ac:spMkLst>
            <pc:docMk/>
            <pc:sldMk cId="3214336367" sldId="275"/>
            <ac:spMk id="51" creationId="{97C998E8-7E91-45E9-80EE-3705D25FE908}"/>
          </ac:spMkLst>
        </pc:spChg>
        <pc:spChg chg="add mod ord">
          <ac:chgData name="Arora, Sahil" userId="b8a3eb66-9505-4ccd-9ac6-dfa09e082523" providerId="ADAL" clId="{32194FE5-4634-4CB5-9A0B-0D64DE7B05D6}" dt="2021-08-07T17:07:48.376" v="6182" actId="166"/>
          <ac:spMkLst>
            <pc:docMk/>
            <pc:sldMk cId="3214336367" sldId="275"/>
            <ac:spMk id="52" creationId="{5D257CF3-E984-4495-B6AF-AAFBD4329A34}"/>
          </ac:spMkLst>
        </pc:spChg>
        <pc:spChg chg="add mod">
          <ac:chgData name="Arora, Sahil" userId="b8a3eb66-9505-4ccd-9ac6-dfa09e082523" providerId="ADAL" clId="{32194FE5-4634-4CB5-9A0B-0D64DE7B05D6}" dt="2021-08-07T17:07:43.063" v="6179" actId="1076"/>
          <ac:spMkLst>
            <pc:docMk/>
            <pc:sldMk cId="3214336367" sldId="275"/>
            <ac:spMk id="53" creationId="{C786A87E-58C6-4131-A0FC-15E2011C653D}"/>
          </ac:spMkLst>
        </pc:spChg>
        <pc:grpChg chg="add mod">
          <ac:chgData name="Arora, Sahil" userId="b8a3eb66-9505-4ccd-9ac6-dfa09e082523" providerId="ADAL" clId="{32194FE5-4634-4CB5-9A0B-0D64DE7B05D6}" dt="2021-08-07T17:04:47.391" v="6135"/>
          <ac:grpSpMkLst>
            <pc:docMk/>
            <pc:sldMk cId="3214336367" sldId="275"/>
            <ac:grpSpMk id="36" creationId="{9AE1B364-F31F-4509-8A40-236D0BE72568}"/>
          </ac:grpSpMkLst>
        </pc:grpChg>
        <pc:grpChg chg="mod">
          <ac:chgData name="Arora, Sahil" userId="b8a3eb66-9505-4ccd-9ac6-dfa09e082523" providerId="ADAL" clId="{32194FE5-4634-4CB5-9A0B-0D64DE7B05D6}" dt="2021-08-07T17:04:47.391" v="6135"/>
          <ac:grpSpMkLst>
            <pc:docMk/>
            <pc:sldMk cId="3214336367" sldId="275"/>
            <ac:grpSpMk id="38" creationId="{6FC1B490-D171-49ED-B787-38CE0230B1EA}"/>
          </ac:grpSpMkLst>
        </pc:grpChg>
        <pc:grpChg chg="mod">
          <ac:chgData name="Arora, Sahil" userId="b8a3eb66-9505-4ccd-9ac6-dfa09e082523" providerId="ADAL" clId="{32194FE5-4634-4CB5-9A0B-0D64DE7B05D6}" dt="2021-08-07T17:04:47.391" v="6135"/>
          <ac:grpSpMkLst>
            <pc:docMk/>
            <pc:sldMk cId="3214336367" sldId="275"/>
            <ac:grpSpMk id="39" creationId="{A480A0D4-7F0B-4528-B04E-685D895642E6}"/>
          </ac:grpSpMkLst>
        </pc:grpChg>
        <pc:grpChg chg="mod">
          <ac:chgData name="Arora, Sahil" userId="b8a3eb66-9505-4ccd-9ac6-dfa09e082523" providerId="ADAL" clId="{32194FE5-4634-4CB5-9A0B-0D64DE7B05D6}" dt="2021-08-07T17:04:47.391" v="6135"/>
          <ac:grpSpMkLst>
            <pc:docMk/>
            <pc:sldMk cId="3214336367" sldId="275"/>
            <ac:grpSpMk id="40" creationId="{D05AFC03-22F6-4244-8152-46764F0DEAB1}"/>
          </ac:grpSpMkLst>
        </pc:grpChg>
        <pc:picChg chg="del">
          <ac:chgData name="Arora, Sahil" userId="b8a3eb66-9505-4ccd-9ac6-dfa09e082523" providerId="ADAL" clId="{32194FE5-4634-4CB5-9A0B-0D64DE7B05D6}" dt="2021-08-05T23:25:46.423" v="2894" actId="478"/>
          <ac:picMkLst>
            <pc:docMk/>
            <pc:sldMk cId="3214336367" sldId="275"/>
            <ac:picMk id="5" creationId="{0447E444-DBA8-41C3-8E07-6D4FB2B08B21}"/>
          </ac:picMkLst>
        </pc:picChg>
        <pc:picChg chg="add del mod">
          <ac:chgData name="Arora, Sahil" userId="b8a3eb66-9505-4ccd-9ac6-dfa09e082523" providerId="ADAL" clId="{32194FE5-4634-4CB5-9A0B-0D64DE7B05D6}" dt="2021-08-07T17:00:08.392" v="6028" actId="478"/>
          <ac:picMkLst>
            <pc:docMk/>
            <pc:sldMk cId="3214336367" sldId="275"/>
            <ac:picMk id="6" creationId="{104892E6-7509-4925-AA3A-B097DDE3AB25}"/>
          </ac:picMkLst>
        </pc:picChg>
        <pc:picChg chg="del">
          <ac:chgData name="Arora, Sahil" userId="b8a3eb66-9505-4ccd-9ac6-dfa09e082523" providerId="ADAL" clId="{32194FE5-4634-4CB5-9A0B-0D64DE7B05D6}" dt="2021-08-05T23:25:48.012" v="2895" actId="478"/>
          <ac:picMkLst>
            <pc:docMk/>
            <pc:sldMk cId="3214336367" sldId="275"/>
            <ac:picMk id="7" creationId="{D4383ED3-82DB-40D8-977D-8A4B89CADA6B}"/>
          </ac:picMkLst>
        </pc:picChg>
        <pc:picChg chg="add del mod">
          <ac:chgData name="Arora, Sahil" userId="b8a3eb66-9505-4ccd-9ac6-dfa09e082523" providerId="ADAL" clId="{32194FE5-4634-4CB5-9A0B-0D64DE7B05D6}" dt="2021-08-07T17:00:08.392" v="6028" actId="478"/>
          <ac:picMkLst>
            <pc:docMk/>
            <pc:sldMk cId="3214336367" sldId="275"/>
            <ac:picMk id="11" creationId="{E7168607-5264-4BB6-B226-205CDE5CF4C5}"/>
          </ac:picMkLst>
        </pc:picChg>
        <pc:picChg chg="add del mod">
          <ac:chgData name="Arora, Sahil" userId="b8a3eb66-9505-4ccd-9ac6-dfa09e082523" providerId="ADAL" clId="{32194FE5-4634-4CB5-9A0B-0D64DE7B05D6}" dt="2021-08-07T17:00:08.392" v="6028" actId="478"/>
          <ac:picMkLst>
            <pc:docMk/>
            <pc:sldMk cId="3214336367" sldId="275"/>
            <ac:picMk id="13" creationId="{8F140724-07E1-4C40-851B-FD2CCE4031BF}"/>
          </ac:picMkLst>
        </pc:picChg>
        <pc:picChg chg="add mod">
          <ac:chgData name="Arora, Sahil" userId="b8a3eb66-9505-4ccd-9ac6-dfa09e082523" providerId="ADAL" clId="{32194FE5-4634-4CB5-9A0B-0D64DE7B05D6}" dt="2021-08-07T17:02:34.827" v="6084" actId="1035"/>
          <ac:picMkLst>
            <pc:docMk/>
            <pc:sldMk cId="3214336367" sldId="275"/>
            <ac:picMk id="17" creationId="{5595937B-4BC8-4AAA-83A5-B7486D2B5AB2}"/>
          </ac:picMkLst>
        </pc:picChg>
        <pc:picChg chg="add mod">
          <ac:chgData name="Arora, Sahil" userId="b8a3eb66-9505-4ccd-9ac6-dfa09e082523" providerId="ADAL" clId="{32194FE5-4634-4CB5-9A0B-0D64DE7B05D6}" dt="2021-08-07T17:02:50.482" v="6110" actId="1036"/>
          <ac:picMkLst>
            <pc:docMk/>
            <pc:sldMk cId="3214336367" sldId="275"/>
            <ac:picMk id="22" creationId="{A70FA539-22C1-45C8-AB95-48927502FB42}"/>
          </ac:picMkLst>
        </pc:picChg>
        <pc:picChg chg="add mod ord">
          <ac:chgData name="Arora, Sahil" userId="b8a3eb66-9505-4ccd-9ac6-dfa09e082523" providerId="ADAL" clId="{32194FE5-4634-4CB5-9A0B-0D64DE7B05D6}" dt="2021-08-07T17:02:50.482" v="6110" actId="1036"/>
          <ac:picMkLst>
            <pc:docMk/>
            <pc:sldMk cId="3214336367" sldId="275"/>
            <ac:picMk id="26" creationId="{A4CB6C9F-B9ED-4193-9821-4BA73C1EDDBF}"/>
          </ac:picMkLst>
        </pc:picChg>
        <pc:picChg chg="add mod">
          <ac:chgData name="Arora, Sahil" userId="b8a3eb66-9505-4ccd-9ac6-dfa09e082523" providerId="ADAL" clId="{32194FE5-4634-4CB5-9A0B-0D64DE7B05D6}" dt="2021-08-07T17:06:59.564" v="6168" actId="1076"/>
          <ac:picMkLst>
            <pc:docMk/>
            <pc:sldMk cId="3214336367" sldId="275"/>
            <ac:picMk id="34" creationId="{50013E34-0BBC-4B01-99FD-B934C24DB0FC}"/>
          </ac:picMkLst>
        </pc:picChg>
        <pc:cxnChg chg="add del mod">
          <ac:chgData name="Arora, Sahil" userId="b8a3eb66-9505-4ccd-9ac6-dfa09e082523" providerId="ADAL" clId="{32194FE5-4634-4CB5-9A0B-0D64DE7B05D6}" dt="2021-08-07T17:56:46.771" v="7434" actId="478"/>
          <ac:cxnSpMkLst>
            <pc:docMk/>
            <pc:sldMk cId="3214336367" sldId="275"/>
            <ac:cxnSpMk id="5" creationId="{4F8A183C-B63E-492B-9717-92D6948C60DC}"/>
          </ac:cxnSpMkLst>
        </pc:cxnChg>
        <pc:cxnChg chg="add del mod">
          <ac:chgData name="Arora, Sahil" userId="b8a3eb66-9505-4ccd-9ac6-dfa09e082523" providerId="ADAL" clId="{32194FE5-4634-4CB5-9A0B-0D64DE7B05D6}" dt="2021-08-07T17:32:02.169" v="6817" actId="478"/>
          <ac:cxnSpMkLst>
            <pc:docMk/>
            <pc:sldMk cId="3214336367" sldId="275"/>
            <ac:cxnSpMk id="54" creationId="{B567DC56-6A99-41DD-9323-C092764C77A0}"/>
          </ac:cxnSpMkLst>
        </pc:cxnChg>
      </pc:sldChg>
      <pc:sldChg chg="add">
        <pc:chgData name="Arora, Sahil" userId="b8a3eb66-9505-4ccd-9ac6-dfa09e082523" providerId="ADAL" clId="{32194FE5-4634-4CB5-9A0B-0D64DE7B05D6}" dt="2021-08-07T17:09:24.232" v="6285"/>
        <pc:sldMkLst>
          <pc:docMk/>
          <pc:sldMk cId="1286111152" sldId="276"/>
        </pc:sldMkLst>
      </pc:sldChg>
      <pc:sldChg chg="addSp delSp modSp add del mod delAnim">
        <pc:chgData name="Arora, Sahil" userId="b8a3eb66-9505-4ccd-9ac6-dfa09e082523" providerId="ADAL" clId="{32194FE5-4634-4CB5-9A0B-0D64DE7B05D6}" dt="2021-08-07T17:09:20.931" v="6284" actId="2696"/>
        <pc:sldMkLst>
          <pc:docMk/>
          <pc:sldMk cId="2308403042" sldId="276"/>
        </pc:sldMkLst>
        <pc:spChg chg="mod">
          <ac:chgData name="Arora, Sahil" userId="b8a3eb66-9505-4ccd-9ac6-dfa09e082523" providerId="ADAL" clId="{32194FE5-4634-4CB5-9A0B-0D64DE7B05D6}" dt="2021-08-05T23:37:49.274" v="3387" actId="20577"/>
          <ac:spMkLst>
            <pc:docMk/>
            <pc:sldMk cId="2308403042" sldId="276"/>
            <ac:spMk id="4" creationId="{19464F62-5A4F-4973-861F-3EF88DC35AC1}"/>
          </ac:spMkLst>
        </pc:spChg>
        <pc:spChg chg="mod">
          <ac:chgData name="Arora, Sahil" userId="b8a3eb66-9505-4ccd-9ac6-dfa09e082523" providerId="ADAL" clId="{32194FE5-4634-4CB5-9A0B-0D64DE7B05D6}" dt="2021-08-05T23:37:16.086" v="3297" actId="20577"/>
          <ac:spMkLst>
            <pc:docMk/>
            <pc:sldMk cId="2308403042" sldId="276"/>
            <ac:spMk id="14" creationId="{B2641184-65AE-4DEF-88A4-BD9FC50CA610}"/>
          </ac:spMkLst>
        </pc:spChg>
        <pc:spChg chg="mod">
          <ac:chgData name="Arora, Sahil" userId="b8a3eb66-9505-4ccd-9ac6-dfa09e082523" providerId="ADAL" clId="{32194FE5-4634-4CB5-9A0B-0D64DE7B05D6}" dt="2021-08-06T00:10:12.095" v="3530" actId="14100"/>
          <ac:spMkLst>
            <pc:docMk/>
            <pc:sldMk cId="2308403042" sldId="276"/>
            <ac:spMk id="15" creationId="{8273136D-E0D9-439A-9806-3A829278108D}"/>
          </ac:spMkLst>
        </pc:spChg>
        <pc:spChg chg="del">
          <ac:chgData name="Arora, Sahil" userId="b8a3eb66-9505-4ccd-9ac6-dfa09e082523" providerId="ADAL" clId="{32194FE5-4634-4CB5-9A0B-0D64DE7B05D6}" dt="2021-08-05T23:38:21.692" v="3388" actId="478"/>
          <ac:spMkLst>
            <pc:docMk/>
            <pc:sldMk cId="2308403042" sldId="276"/>
            <ac:spMk id="16" creationId="{82B5322D-F81F-41B8-B6BE-AAE1233D9BBF}"/>
          </ac:spMkLst>
        </pc:spChg>
        <pc:spChg chg="add mod">
          <ac:chgData name="Arora, Sahil" userId="b8a3eb66-9505-4ccd-9ac6-dfa09e082523" providerId="ADAL" clId="{32194FE5-4634-4CB5-9A0B-0D64DE7B05D6}" dt="2021-08-06T00:08:16.365" v="3415" actId="14100"/>
          <ac:spMkLst>
            <pc:docMk/>
            <pc:sldMk cId="2308403042" sldId="276"/>
            <ac:spMk id="17" creationId="{B24C80B9-5796-41A5-B7CB-360693325F6B}"/>
          </ac:spMkLst>
        </pc:spChg>
        <pc:spChg chg="del">
          <ac:chgData name="Arora, Sahil" userId="b8a3eb66-9505-4ccd-9ac6-dfa09e082523" providerId="ADAL" clId="{32194FE5-4634-4CB5-9A0B-0D64DE7B05D6}" dt="2021-08-05T23:38:24.778" v="3389" actId="478"/>
          <ac:spMkLst>
            <pc:docMk/>
            <pc:sldMk cId="2308403042" sldId="276"/>
            <ac:spMk id="18" creationId="{2693B837-F795-4261-901C-6A4582A66F33}"/>
          </ac:spMkLst>
        </pc:spChg>
        <pc:spChg chg="del">
          <ac:chgData name="Arora, Sahil" userId="b8a3eb66-9505-4ccd-9ac6-dfa09e082523" providerId="ADAL" clId="{32194FE5-4634-4CB5-9A0B-0D64DE7B05D6}" dt="2021-08-05T23:38:21.692" v="3388" actId="478"/>
          <ac:spMkLst>
            <pc:docMk/>
            <pc:sldMk cId="2308403042" sldId="276"/>
            <ac:spMk id="19" creationId="{F9065D20-4DA2-410B-9D6B-CF1F2E8DD98C}"/>
          </ac:spMkLst>
        </pc:spChg>
        <pc:spChg chg="add del mod">
          <ac:chgData name="Arora, Sahil" userId="b8a3eb66-9505-4ccd-9ac6-dfa09e082523" providerId="ADAL" clId="{32194FE5-4634-4CB5-9A0B-0D64DE7B05D6}" dt="2021-08-06T00:09:47.579" v="3527" actId="478"/>
          <ac:spMkLst>
            <pc:docMk/>
            <pc:sldMk cId="2308403042" sldId="276"/>
            <ac:spMk id="20" creationId="{B2282890-5A46-450A-8D13-A42D393C6499}"/>
          </ac:spMkLst>
        </pc:spChg>
        <pc:spChg chg="add mod">
          <ac:chgData name="Arora, Sahil" userId="b8a3eb66-9505-4ccd-9ac6-dfa09e082523" providerId="ADAL" clId="{32194FE5-4634-4CB5-9A0B-0D64DE7B05D6}" dt="2021-08-06T00:09:41.923" v="3526" actId="571"/>
          <ac:spMkLst>
            <pc:docMk/>
            <pc:sldMk cId="2308403042" sldId="276"/>
            <ac:spMk id="21" creationId="{F9BBFCCD-C0DD-48A4-AE71-CA7423BAF950}"/>
          </ac:spMkLst>
        </pc:spChg>
        <pc:spChg chg="del">
          <ac:chgData name="Arora, Sahil" userId="b8a3eb66-9505-4ccd-9ac6-dfa09e082523" providerId="ADAL" clId="{32194FE5-4634-4CB5-9A0B-0D64DE7B05D6}" dt="2021-08-05T23:38:21.692" v="3388" actId="478"/>
          <ac:spMkLst>
            <pc:docMk/>
            <pc:sldMk cId="2308403042" sldId="276"/>
            <ac:spMk id="24" creationId="{C59F1EFE-8063-4E98-BBAD-92129EE27C05}"/>
          </ac:spMkLst>
        </pc:spChg>
        <pc:spChg chg="del">
          <ac:chgData name="Arora, Sahil" userId="b8a3eb66-9505-4ccd-9ac6-dfa09e082523" providerId="ADAL" clId="{32194FE5-4634-4CB5-9A0B-0D64DE7B05D6}" dt="2021-08-05T23:38:24.778" v="3389" actId="478"/>
          <ac:spMkLst>
            <pc:docMk/>
            <pc:sldMk cId="2308403042" sldId="276"/>
            <ac:spMk id="25" creationId="{08814431-FFD8-45F5-8A6F-B62BFCE225B1}"/>
          </ac:spMkLst>
        </pc:spChg>
        <pc:picChg chg="add mod">
          <ac:chgData name="Arora, Sahil" userId="b8a3eb66-9505-4ccd-9ac6-dfa09e082523" providerId="ADAL" clId="{32194FE5-4634-4CB5-9A0B-0D64DE7B05D6}" dt="2021-08-05T23:38:43.640" v="3396" actId="14100"/>
          <ac:picMkLst>
            <pc:docMk/>
            <pc:sldMk cId="2308403042" sldId="276"/>
            <ac:picMk id="5" creationId="{C9446132-1124-4C75-BE0C-E64CEB8F866A}"/>
          </ac:picMkLst>
        </pc:picChg>
        <pc:picChg chg="del">
          <ac:chgData name="Arora, Sahil" userId="b8a3eb66-9505-4ccd-9ac6-dfa09e082523" providerId="ADAL" clId="{32194FE5-4634-4CB5-9A0B-0D64DE7B05D6}" dt="2021-08-05T23:38:21.692" v="3388" actId="478"/>
          <ac:picMkLst>
            <pc:docMk/>
            <pc:sldMk cId="2308403042" sldId="276"/>
            <ac:picMk id="6" creationId="{104892E6-7509-4925-AA3A-B097DDE3AB25}"/>
          </ac:picMkLst>
        </pc:picChg>
        <pc:picChg chg="del">
          <ac:chgData name="Arora, Sahil" userId="b8a3eb66-9505-4ccd-9ac6-dfa09e082523" providerId="ADAL" clId="{32194FE5-4634-4CB5-9A0B-0D64DE7B05D6}" dt="2021-08-05T23:38:21.692" v="3388" actId="478"/>
          <ac:picMkLst>
            <pc:docMk/>
            <pc:sldMk cId="2308403042" sldId="276"/>
            <ac:picMk id="11" creationId="{E7168607-5264-4BB6-B226-205CDE5CF4C5}"/>
          </ac:picMkLst>
        </pc:picChg>
        <pc:picChg chg="del">
          <ac:chgData name="Arora, Sahil" userId="b8a3eb66-9505-4ccd-9ac6-dfa09e082523" providerId="ADAL" clId="{32194FE5-4634-4CB5-9A0B-0D64DE7B05D6}" dt="2021-08-05T23:38:21.692" v="3388" actId="478"/>
          <ac:picMkLst>
            <pc:docMk/>
            <pc:sldMk cId="2308403042" sldId="276"/>
            <ac:picMk id="13" creationId="{8F140724-07E1-4C40-851B-FD2CCE4031BF}"/>
          </ac:picMkLst>
        </pc:picChg>
      </pc:sldChg>
      <pc:sldChg chg="addSp delSp modSp add mod">
        <pc:chgData name="Arora, Sahil" userId="b8a3eb66-9505-4ccd-9ac6-dfa09e082523" providerId="ADAL" clId="{32194FE5-4634-4CB5-9A0B-0D64DE7B05D6}" dt="2021-08-07T17:28:42.418" v="6690" actId="478"/>
        <pc:sldMkLst>
          <pc:docMk/>
          <pc:sldMk cId="1668155043" sldId="277"/>
        </pc:sldMkLst>
        <pc:spChg chg="del">
          <ac:chgData name="Arora, Sahil" userId="b8a3eb66-9505-4ccd-9ac6-dfa09e082523" providerId="ADAL" clId="{32194FE5-4634-4CB5-9A0B-0D64DE7B05D6}" dt="2021-08-06T00:11:00.385" v="3550" actId="478"/>
          <ac:spMkLst>
            <pc:docMk/>
            <pc:sldMk cId="1668155043" sldId="277"/>
            <ac:spMk id="4" creationId="{19464F62-5A4F-4973-861F-3EF88DC35AC1}"/>
          </ac:spMkLst>
        </pc:spChg>
        <pc:spChg chg="add mod">
          <ac:chgData name="Arora, Sahil" userId="b8a3eb66-9505-4ccd-9ac6-dfa09e082523" providerId="ADAL" clId="{32194FE5-4634-4CB5-9A0B-0D64DE7B05D6}" dt="2021-08-07T17:25:05.308" v="6596" actId="1076"/>
          <ac:spMkLst>
            <pc:docMk/>
            <pc:sldMk cId="1668155043" sldId="277"/>
            <ac:spMk id="9" creationId="{AA61990C-B69A-4FE0-9B4F-6E07D0E0AEC6}"/>
          </ac:spMkLst>
        </pc:spChg>
        <pc:spChg chg="add del mod">
          <ac:chgData name="Arora, Sahil" userId="b8a3eb66-9505-4ccd-9ac6-dfa09e082523" providerId="ADAL" clId="{32194FE5-4634-4CB5-9A0B-0D64DE7B05D6}" dt="2021-08-06T00:12:10.001" v="3565" actId="478"/>
          <ac:spMkLst>
            <pc:docMk/>
            <pc:sldMk cId="1668155043" sldId="277"/>
            <ac:spMk id="12" creationId="{F07B9FEE-AC01-4EB5-BC3B-BB3C0908754E}"/>
          </ac:spMkLst>
        </pc:spChg>
        <pc:spChg chg="mod">
          <ac:chgData name="Arora, Sahil" userId="b8a3eb66-9505-4ccd-9ac6-dfa09e082523" providerId="ADAL" clId="{32194FE5-4634-4CB5-9A0B-0D64DE7B05D6}" dt="2021-08-07T17:27:49.617" v="6655" actId="1035"/>
          <ac:spMkLst>
            <pc:docMk/>
            <pc:sldMk cId="1668155043" sldId="277"/>
            <ac:spMk id="14" creationId="{B2641184-65AE-4DEF-88A4-BD9FC50CA610}"/>
          </ac:spMkLst>
        </pc:spChg>
        <pc:spChg chg="del">
          <ac:chgData name="Arora, Sahil" userId="b8a3eb66-9505-4ccd-9ac6-dfa09e082523" providerId="ADAL" clId="{32194FE5-4634-4CB5-9A0B-0D64DE7B05D6}" dt="2021-08-06T00:11:02.403" v="3551" actId="478"/>
          <ac:spMkLst>
            <pc:docMk/>
            <pc:sldMk cId="1668155043" sldId="277"/>
            <ac:spMk id="15" creationId="{8273136D-E0D9-439A-9806-3A829278108D}"/>
          </ac:spMkLst>
        </pc:spChg>
        <pc:spChg chg="del">
          <ac:chgData name="Arora, Sahil" userId="b8a3eb66-9505-4ccd-9ac6-dfa09e082523" providerId="ADAL" clId="{32194FE5-4634-4CB5-9A0B-0D64DE7B05D6}" dt="2021-08-06T00:11:04.451" v="3552" actId="478"/>
          <ac:spMkLst>
            <pc:docMk/>
            <pc:sldMk cId="1668155043" sldId="277"/>
            <ac:spMk id="17" creationId="{B24C80B9-5796-41A5-B7CB-360693325F6B}"/>
          </ac:spMkLst>
        </pc:spChg>
        <pc:spChg chg="del">
          <ac:chgData name="Arora, Sahil" userId="b8a3eb66-9505-4ccd-9ac6-dfa09e082523" providerId="ADAL" clId="{32194FE5-4634-4CB5-9A0B-0D64DE7B05D6}" dt="2021-08-06T00:11:59.835" v="3562" actId="478"/>
          <ac:spMkLst>
            <pc:docMk/>
            <pc:sldMk cId="1668155043" sldId="277"/>
            <ac:spMk id="21" creationId="{F9BBFCCD-C0DD-48A4-AE71-CA7423BAF950}"/>
          </ac:spMkLst>
        </pc:spChg>
        <pc:spChg chg="add mod">
          <ac:chgData name="Arora, Sahil" userId="b8a3eb66-9505-4ccd-9ac6-dfa09e082523" providerId="ADAL" clId="{32194FE5-4634-4CB5-9A0B-0D64DE7B05D6}" dt="2021-08-07T17:27:56.897" v="6665" actId="1035"/>
          <ac:spMkLst>
            <pc:docMk/>
            <pc:sldMk cId="1668155043" sldId="277"/>
            <ac:spMk id="26" creationId="{A3AC77C6-47CD-4D73-BE05-0568A0892EB8}"/>
          </ac:spMkLst>
        </pc:spChg>
        <pc:spChg chg="add mod">
          <ac:chgData name="Arora, Sahil" userId="b8a3eb66-9505-4ccd-9ac6-dfa09e082523" providerId="ADAL" clId="{32194FE5-4634-4CB5-9A0B-0D64DE7B05D6}" dt="2021-08-07T17:27:56.897" v="6665" actId="1035"/>
          <ac:spMkLst>
            <pc:docMk/>
            <pc:sldMk cId="1668155043" sldId="277"/>
            <ac:spMk id="27" creationId="{C3CB1AA7-B881-47AD-8EE5-8F20CEF0F272}"/>
          </ac:spMkLst>
        </pc:spChg>
        <pc:spChg chg="add mod">
          <ac:chgData name="Arora, Sahil" userId="b8a3eb66-9505-4ccd-9ac6-dfa09e082523" providerId="ADAL" clId="{32194FE5-4634-4CB5-9A0B-0D64DE7B05D6}" dt="2021-08-07T17:25:37.045" v="6619" actId="14100"/>
          <ac:spMkLst>
            <pc:docMk/>
            <pc:sldMk cId="1668155043" sldId="277"/>
            <ac:spMk id="28" creationId="{F5434727-8CE8-4C89-ABF9-354FCE22BC2F}"/>
          </ac:spMkLst>
        </pc:spChg>
        <pc:picChg chg="add del mod">
          <ac:chgData name="Arora, Sahil" userId="b8a3eb66-9505-4ccd-9ac6-dfa09e082523" providerId="ADAL" clId="{32194FE5-4634-4CB5-9A0B-0D64DE7B05D6}" dt="2021-08-07T17:13:34.771" v="6349" actId="478"/>
          <ac:picMkLst>
            <pc:docMk/>
            <pc:sldMk cId="1668155043" sldId="277"/>
            <ac:picMk id="4" creationId="{5FA1F455-068E-479A-A2FA-AB99DF009CC9}"/>
          </ac:picMkLst>
        </pc:picChg>
        <pc:picChg chg="del">
          <ac:chgData name="Arora, Sahil" userId="b8a3eb66-9505-4ccd-9ac6-dfa09e082523" providerId="ADAL" clId="{32194FE5-4634-4CB5-9A0B-0D64DE7B05D6}" dt="2021-08-06T00:11:06.088" v="3553" actId="478"/>
          <ac:picMkLst>
            <pc:docMk/>
            <pc:sldMk cId="1668155043" sldId="277"/>
            <ac:picMk id="5" creationId="{C9446132-1124-4C75-BE0C-E64CEB8F866A}"/>
          </ac:picMkLst>
        </pc:picChg>
        <pc:picChg chg="add del mod ord">
          <ac:chgData name="Arora, Sahil" userId="b8a3eb66-9505-4ccd-9ac6-dfa09e082523" providerId="ADAL" clId="{32194FE5-4634-4CB5-9A0B-0D64DE7B05D6}" dt="2021-08-07T17:12:39.850" v="6298" actId="478"/>
          <ac:picMkLst>
            <pc:docMk/>
            <pc:sldMk cId="1668155043" sldId="277"/>
            <ac:picMk id="6" creationId="{78C09F0C-BB4D-4648-9053-3990AC4D29A4}"/>
          </ac:picMkLst>
        </pc:picChg>
        <pc:picChg chg="add mod">
          <ac:chgData name="Arora, Sahil" userId="b8a3eb66-9505-4ccd-9ac6-dfa09e082523" providerId="ADAL" clId="{32194FE5-4634-4CB5-9A0B-0D64DE7B05D6}" dt="2021-08-07T17:27:49.617" v="6655" actId="1035"/>
          <ac:picMkLst>
            <pc:docMk/>
            <pc:sldMk cId="1668155043" sldId="277"/>
            <ac:picMk id="7" creationId="{44D8F8A9-7C9E-4A1C-9CFC-9171F0D0BF9F}"/>
          </ac:picMkLst>
        </pc:picChg>
        <pc:picChg chg="add del mod">
          <ac:chgData name="Arora, Sahil" userId="b8a3eb66-9505-4ccd-9ac6-dfa09e082523" providerId="ADAL" clId="{32194FE5-4634-4CB5-9A0B-0D64DE7B05D6}" dt="2021-08-07T17:11:06.203" v="6290" actId="478"/>
          <ac:picMkLst>
            <pc:docMk/>
            <pc:sldMk cId="1668155043" sldId="277"/>
            <ac:picMk id="8" creationId="{7D664B0F-2030-4522-9DC9-9DB6F3646FD1}"/>
          </ac:picMkLst>
        </pc:picChg>
        <pc:picChg chg="add del mod ord">
          <ac:chgData name="Arora, Sahil" userId="b8a3eb66-9505-4ccd-9ac6-dfa09e082523" providerId="ADAL" clId="{32194FE5-4634-4CB5-9A0B-0D64DE7B05D6}" dt="2021-08-07T17:10:45.887" v="6289" actId="21"/>
          <ac:picMkLst>
            <pc:docMk/>
            <pc:sldMk cId="1668155043" sldId="277"/>
            <ac:picMk id="10" creationId="{A8F05E2B-128C-475A-8E1F-9EF22BC2C56B}"/>
          </ac:picMkLst>
        </pc:picChg>
        <pc:picChg chg="add del mod ord">
          <ac:chgData name="Arora, Sahil" userId="b8a3eb66-9505-4ccd-9ac6-dfa09e082523" providerId="ADAL" clId="{32194FE5-4634-4CB5-9A0B-0D64DE7B05D6}" dt="2021-08-07T17:11:06.203" v="6290" actId="478"/>
          <ac:picMkLst>
            <pc:docMk/>
            <pc:sldMk cId="1668155043" sldId="277"/>
            <ac:picMk id="13" creationId="{ED02A9AD-5B74-4F9C-8F99-C50986EDFC65}"/>
          </ac:picMkLst>
        </pc:picChg>
        <pc:picChg chg="add del mod">
          <ac:chgData name="Arora, Sahil" userId="b8a3eb66-9505-4ccd-9ac6-dfa09e082523" providerId="ADAL" clId="{32194FE5-4634-4CB5-9A0B-0D64DE7B05D6}" dt="2021-08-07T17:10:45.887" v="6289" actId="21"/>
          <ac:picMkLst>
            <pc:docMk/>
            <pc:sldMk cId="1668155043" sldId="277"/>
            <ac:picMk id="16" creationId="{FC8B41BF-A3D9-4362-BE79-9E515EB9B572}"/>
          </ac:picMkLst>
        </pc:picChg>
        <pc:picChg chg="add del mod">
          <ac:chgData name="Arora, Sahil" userId="b8a3eb66-9505-4ccd-9ac6-dfa09e082523" providerId="ADAL" clId="{32194FE5-4634-4CB5-9A0B-0D64DE7B05D6}" dt="2021-08-07T17:10:45.887" v="6289" actId="21"/>
          <ac:picMkLst>
            <pc:docMk/>
            <pc:sldMk cId="1668155043" sldId="277"/>
            <ac:picMk id="17" creationId="{AF09E240-1367-4E1B-9184-E9E69FC305EA}"/>
          </ac:picMkLst>
        </pc:picChg>
        <pc:picChg chg="add del mod">
          <ac:chgData name="Arora, Sahil" userId="b8a3eb66-9505-4ccd-9ac6-dfa09e082523" providerId="ADAL" clId="{32194FE5-4634-4CB5-9A0B-0D64DE7B05D6}" dt="2021-08-07T17:11:17.810" v="6297" actId="478"/>
          <ac:picMkLst>
            <pc:docMk/>
            <pc:sldMk cId="1668155043" sldId="277"/>
            <ac:picMk id="18" creationId="{6E0436B6-FE53-48D3-A40E-100AC6F968BE}"/>
          </ac:picMkLst>
        </pc:picChg>
        <pc:picChg chg="add del mod">
          <ac:chgData name="Arora, Sahil" userId="b8a3eb66-9505-4ccd-9ac6-dfa09e082523" providerId="ADAL" clId="{32194FE5-4634-4CB5-9A0B-0D64DE7B05D6}" dt="2021-08-07T17:11:06.203" v="6290" actId="478"/>
          <ac:picMkLst>
            <pc:docMk/>
            <pc:sldMk cId="1668155043" sldId="277"/>
            <ac:picMk id="19" creationId="{36240DFD-741B-4DF4-B143-D5AE3C46A401}"/>
          </ac:picMkLst>
        </pc:picChg>
        <pc:picChg chg="add del mod">
          <ac:chgData name="Arora, Sahil" userId="b8a3eb66-9505-4ccd-9ac6-dfa09e082523" providerId="ADAL" clId="{32194FE5-4634-4CB5-9A0B-0D64DE7B05D6}" dt="2021-08-07T17:11:06.203" v="6290" actId="478"/>
          <ac:picMkLst>
            <pc:docMk/>
            <pc:sldMk cId="1668155043" sldId="277"/>
            <ac:picMk id="20" creationId="{EE75364F-83C3-4E72-86A3-C7A894B1F3D4}"/>
          </ac:picMkLst>
        </pc:picChg>
        <pc:picChg chg="add del mod">
          <ac:chgData name="Arora, Sahil" userId="b8a3eb66-9505-4ccd-9ac6-dfa09e082523" providerId="ADAL" clId="{32194FE5-4634-4CB5-9A0B-0D64DE7B05D6}" dt="2021-08-07T17:10:45.887" v="6289" actId="21"/>
          <ac:picMkLst>
            <pc:docMk/>
            <pc:sldMk cId="1668155043" sldId="277"/>
            <ac:picMk id="21" creationId="{80C664A2-C0FB-48F8-AC4E-8EE8A80077CC}"/>
          </ac:picMkLst>
        </pc:picChg>
        <pc:picChg chg="add del mod">
          <ac:chgData name="Arora, Sahil" userId="b8a3eb66-9505-4ccd-9ac6-dfa09e082523" providerId="ADAL" clId="{32194FE5-4634-4CB5-9A0B-0D64DE7B05D6}" dt="2021-08-07T17:10:45.887" v="6289" actId="21"/>
          <ac:picMkLst>
            <pc:docMk/>
            <pc:sldMk cId="1668155043" sldId="277"/>
            <ac:picMk id="22" creationId="{98E35D14-8D23-499A-A60E-529DC82AD469}"/>
          </ac:picMkLst>
        </pc:picChg>
        <pc:picChg chg="add del mod">
          <ac:chgData name="Arora, Sahil" userId="b8a3eb66-9505-4ccd-9ac6-dfa09e082523" providerId="ADAL" clId="{32194FE5-4634-4CB5-9A0B-0D64DE7B05D6}" dt="2021-08-07T17:11:06.203" v="6290" actId="478"/>
          <ac:picMkLst>
            <pc:docMk/>
            <pc:sldMk cId="1668155043" sldId="277"/>
            <ac:picMk id="23" creationId="{84ECE528-D25F-4B4F-A1E8-A6D81580B76B}"/>
          </ac:picMkLst>
        </pc:picChg>
        <pc:picChg chg="add mod">
          <ac:chgData name="Arora, Sahil" userId="b8a3eb66-9505-4ccd-9ac6-dfa09e082523" providerId="ADAL" clId="{32194FE5-4634-4CB5-9A0B-0D64DE7B05D6}" dt="2021-08-07T17:25:09.909" v="6597" actId="1076"/>
          <ac:picMkLst>
            <pc:docMk/>
            <pc:sldMk cId="1668155043" sldId="277"/>
            <ac:picMk id="24" creationId="{4AEC750A-2E4E-4830-9237-BA3312AF320E}"/>
          </ac:picMkLst>
        </pc:picChg>
        <pc:picChg chg="add mod">
          <ac:chgData name="Arora, Sahil" userId="b8a3eb66-9505-4ccd-9ac6-dfa09e082523" providerId="ADAL" clId="{32194FE5-4634-4CB5-9A0B-0D64DE7B05D6}" dt="2021-08-07T17:25:19.609" v="6615" actId="1036"/>
          <ac:picMkLst>
            <pc:docMk/>
            <pc:sldMk cId="1668155043" sldId="277"/>
            <ac:picMk id="25" creationId="{FEEE938F-67BA-4DAC-86F2-3B99E31D697A}"/>
          </ac:picMkLst>
        </pc:picChg>
        <pc:cxnChg chg="add del mod">
          <ac:chgData name="Arora, Sahil" userId="b8a3eb66-9505-4ccd-9ac6-dfa09e082523" providerId="ADAL" clId="{32194FE5-4634-4CB5-9A0B-0D64DE7B05D6}" dt="2021-08-07T17:28:42.418" v="6690" actId="478"/>
          <ac:cxnSpMkLst>
            <pc:docMk/>
            <pc:sldMk cId="1668155043" sldId="277"/>
            <ac:cxnSpMk id="29" creationId="{9C2F10B4-A728-44DA-899D-C3AB7908C16B}"/>
          </ac:cxnSpMkLst>
        </pc:cxnChg>
      </pc:sldChg>
      <pc:sldChg chg="addSp delSp modSp add mod delAnim modAnim">
        <pc:chgData name="Arora, Sahil" userId="b8a3eb66-9505-4ccd-9ac6-dfa09e082523" providerId="ADAL" clId="{32194FE5-4634-4CB5-9A0B-0D64DE7B05D6}" dt="2021-08-07T17:57:32.443" v="7456" actId="20577"/>
        <pc:sldMkLst>
          <pc:docMk/>
          <pc:sldMk cId="1509669677" sldId="278"/>
        </pc:sldMkLst>
        <pc:spChg chg="add mod">
          <ac:chgData name="Arora, Sahil" userId="b8a3eb66-9505-4ccd-9ac6-dfa09e082523" providerId="ADAL" clId="{32194FE5-4634-4CB5-9A0B-0D64DE7B05D6}" dt="2021-08-07T17:34:24.949" v="6825" actId="14100"/>
          <ac:spMkLst>
            <pc:docMk/>
            <pc:sldMk cId="1509669677" sldId="278"/>
            <ac:spMk id="10" creationId="{1942DFC5-269B-417B-BB26-960327C557E3}"/>
          </ac:spMkLst>
        </pc:spChg>
        <pc:spChg chg="add mod">
          <ac:chgData name="Arora, Sahil" userId="b8a3eb66-9505-4ccd-9ac6-dfa09e082523" providerId="ADAL" clId="{32194FE5-4634-4CB5-9A0B-0D64DE7B05D6}" dt="2021-08-07T17:57:32.443" v="7456" actId="20577"/>
          <ac:spMkLst>
            <pc:docMk/>
            <pc:sldMk cId="1509669677" sldId="278"/>
            <ac:spMk id="12" creationId="{8F35D6C7-0C99-4832-8CDD-0235EBFD8776}"/>
          </ac:spMkLst>
        </pc:spChg>
        <pc:spChg chg="mod">
          <ac:chgData name="Arora, Sahil" userId="b8a3eb66-9505-4ccd-9ac6-dfa09e082523" providerId="ADAL" clId="{32194FE5-4634-4CB5-9A0B-0D64DE7B05D6}" dt="2021-08-07T17:34:51.340" v="6863" actId="14100"/>
          <ac:spMkLst>
            <pc:docMk/>
            <pc:sldMk cId="1509669677" sldId="278"/>
            <ac:spMk id="14" creationId="{B2641184-65AE-4DEF-88A4-BD9FC50CA610}"/>
          </ac:spMkLst>
        </pc:spChg>
        <pc:spChg chg="add mod">
          <ac:chgData name="Arora, Sahil" userId="b8a3eb66-9505-4ccd-9ac6-dfa09e082523" providerId="ADAL" clId="{32194FE5-4634-4CB5-9A0B-0D64DE7B05D6}" dt="2021-08-07T17:29:55.625" v="6780" actId="1076"/>
          <ac:spMkLst>
            <pc:docMk/>
            <pc:sldMk cId="1509669677" sldId="278"/>
            <ac:spMk id="15" creationId="{B2881034-D0E3-46AB-AE9A-CF0F1FC06C74}"/>
          </ac:spMkLst>
        </pc:spChg>
        <pc:spChg chg="add del mod">
          <ac:chgData name="Arora, Sahil" userId="b8a3eb66-9505-4ccd-9ac6-dfa09e082523" providerId="ADAL" clId="{32194FE5-4634-4CB5-9A0B-0D64DE7B05D6}" dt="2021-08-07T17:26:56.346" v="6630" actId="478"/>
          <ac:spMkLst>
            <pc:docMk/>
            <pc:sldMk cId="1509669677" sldId="278"/>
            <ac:spMk id="17" creationId="{20E3731F-C898-4734-9078-CFE529986373}"/>
          </ac:spMkLst>
        </pc:spChg>
        <pc:spChg chg="add mod">
          <ac:chgData name="Arora, Sahil" userId="b8a3eb66-9505-4ccd-9ac6-dfa09e082523" providerId="ADAL" clId="{32194FE5-4634-4CB5-9A0B-0D64DE7B05D6}" dt="2021-08-07T17:31:25.081" v="6814" actId="20577"/>
          <ac:spMkLst>
            <pc:docMk/>
            <pc:sldMk cId="1509669677" sldId="278"/>
            <ac:spMk id="18" creationId="{305E8E0E-0A0A-4DE7-B86A-498C10595F7B}"/>
          </ac:spMkLst>
        </pc:spChg>
        <pc:spChg chg="add del mod">
          <ac:chgData name="Arora, Sahil" userId="b8a3eb66-9505-4ccd-9ac6-dfa09e082523" providerId="ADAL" clId="{32194FE5-4634-4CB5-9A0B-0D64DE7B05D6}" dt="2021-08-07T17:26:37.034" v="6627" actId="478"/>
          <ac:spMkLst>
            <pc:docMk/>
            <pc:sldMk cId="1509669677" sldId="278"/>
            <ac:spMk id="19" creationId="{7FEA4E0A-90AB-4AF0-BE5F-A8E7AED25FF9}"/>
          </ac:spMkLst>
        </pc:spChg>
        <pc:spChg chg="add mod">
          <ac:chgData name="Arora, Sahil" userId="b8a3eb66-9505-4ccd-9ac6-dfa09e082523" providerId="ADAL" clId="{32194FE5-4634-4CB5-9A0B-0D64DE7B05D6}" dt="2021-08-07T17:35:02.026" v="6868" actId="20577"/>
          <ac:spMkLst>
            <pc:docMk/>
            <pc:sldMk cId="1509669677" sldId="278"/>
            <ac:spMk id="21" creationId="{AEC8D3DF-3922-4551-94A9-181217FDFCDA}"/>
          </ac:spMkLst>
        </pc:spChg>
        <pc:spChg chg="add del mod">
          <ac:chgData name="Arora, Sahil" userId="b8a3eb66-9505-4ccd-9ac6-dfa09e082523" providerId="ADAL" clId="{32194FE5-4634-4CB5-9A0B-0D64DE7B05D6}" dt="2021-08-07T17:46:59.691" v="7192" actId="478"/>
          <ac:spMkLst>
            <pc:docMk/>
            <pc:sldMk cId="1509669677" sldId="278"/>
            <ac:spMk id="22" creationId="{78756D92-E2CE-4C49-A2B8-317F4CAD1DD7}"/>
          </ac:spMkLst>
        </pc:spChg>
        <pc:spChg chg="add mod">
          <ac:chgData name="Arora, Sahil" userId="b8a3eb66-9505-4ccd-9ac6-dfa09e082523" providerId="ADAL" clId="{32194FE5-4634-4CB5-9A0B-0D64DE7B05D6}" dt="2021-08-07T17:35:30.233" v="6884" actId="1037"/>
          <ac:spMkLst>
            <pc:docMk/>
            <pc:sldMk cId="1509669677" sldId="278"/>
            <ac:spMk id="23" creationId="{71D0FA70-E1B5-4E54-9E93-E037853F36C6}"/>
          </ac:spMkLst>
        </pc:spChg>
        <pc:spChg chg="add mod">
          <ac:chgData name="Arora, Sahil" userId="b8a3eb66-9505-4ccd-9ac6-dfa09e082523" providerId="ADAL" clId="{32194FE5-4634-4CB5-9A0B-0D64DE7B05D6}" dt="2021-08-07T17:36:42.298" v="6999" actId="1076"/>
          <ac:spMkLst>
            <pc:docMk/>
            <pc:sldMk cId="1509669677" sldId="278"/>
            <ac:spMk id="24" creationId="{7142F38B-2D42-47D0-91A6-FB0062BB02A2}"/>
          </ac:spMkLst>
        </pc:spChg>
        <pc:spChg chg="add mod ord">
          <ac:chgData name="Arora, Sahil" userId="b8a3eb66-9505-4ccd-9ac6-dfa09e082523" providerId="ADAL" clId="{32194FE5-4634-4CB5-9A0B-0D64DE7B05D6}" dt="2021-08-07T17:39:21.750" v="7039" actId="166"/>
          <ac:spMkLst>
            <pc:docMk/>
            <pc:sldMk cId="1509669677" sldId="278"/>
            <ac:spMk id="25" creationId="{763122AA-B8F3-4602-8A60-FCB000984BEA}"/>
          </ac:spMkLst>
        </pc:spChg>
        <pc:spChg chg="add mod">
          <ac:chgData name="Arora, Sahil" userId="b8a3eb66-9505-4ccd-9ac6-dfa09e082523" providerId="ADAL" clId="{32194FE5-4634-4CB5-9A0B-0D64DE7B05D6}" dt="2021-08-07T17:50:06.033" v="7323" actId="1035"/>
          <ac:spMkLst>
            <pc:docMk/>
            <pc:sldMk cId="1509669677" sldId="278"/>
            <ac:spMk id="26" creationId="{9DC4E364-E53D-468C-898B-FA4C1B8C2867}"/>
          </ac:spMkLst>
        </pc:spChg>
        <pc:spChg chg="add mod">
          <ac:chgData name="Arora, Sahil" userId="b8a3eb66-9505-4ccd-9ac6-dfa09e082523" providerId="ADAL" clId="{32194FE5-4634-4CB5-9A0B-0D64DE7B05D6}" dt="2021-08-07T17:50:06.033" v="7323" actId="1035"/>
          <ac:spMkLst>
            <pc:docMk/>
            <pc:sldMk cId="1509669677" sldId="278"/>
            <ac:spMk id="27" creationId="{AC029776-A045-4104-BB2D-63DB78B6417E}"/>
          </ac:spMkLst>
        </pc:spChg>
        <pc:spChg chg="add mod">
          <ac:chgData name="Arora, Sahil" userId="b8a3eb66-9505-4ccd-9ac6-dfa09e082523" providerId="ADAL" clId="{32194FE5-4634-4CB5-9A0B-0D64DE7B05D6}" dt="2021-08-07T17:50:06.033" v="7323" actId="1035"/>
          <ac:spMkLst>
            <pc:docMk/>
            <pc:sldMk cId="1509669677" sldId="278"/>
            <ac:spMk id="28" creationId="{F801B639-1639-4633-91A9-D177CD446DCF}"/>
          </ac:spMkLst>
        </pc:spChg>
        <pc:spChg chg="add mod">
          <ac:chgData name="Arora, Sahil" userId="b8a3eb66-9505-4ccd-9ac6-dfa09e082523" providerId="ADAL" clId="{32194FE5-4634-4CB5-9A0B-0D64DE7B05D6}" dt="2021-08-07T17:50:06.033" v="7323" actId="1035"/>
          <ac:spMkLst>
            <pc:docMk/>
            <pc:sldMk cId="1509669677" sldId="278"/>
            <ac:spMk id="29" creationId="{E723C145-A743-4365-90D9-A39C9BD70682}"/>
          </ac:spMkLst>
        </pc:spChg>
        <pc:spChg chg="mod topLvl">
          <ac:chgData name="Arora, Sahil" userId="b8a3eb66-9505-4ccd-9ac6-dfa09e082523" providerId="ADAL" clId="{32194FE5-4634-4CB5-9A0B-0D64DE7B05D6}" dt="2021-08-07T17:38:25.588" v="7026" actId="14100"/>
          <ac:spMkLst>
            <pc:docMk/>
            <pc:sldMk cId="1509669677" sldId="278"/>
            <ac:spMk id="31" creationId="{096AF878-1F27-4D4B-9664-773AA477164B}"/>
          </ac:spMkLst>
        </pc:spChg>
        <pc:spChg chg="mod">
          <ac:chgData name="Arora, Sahil" userId="b8a3eb66-9505-4ccd-9ac6-dfa09e082523" providerId="ADAL" clId="{32194FE5-4634-4CB5-9A0B-0D64DE7B05D6}" dt="2021-08-06T00:19:06.914" v="3670" actId="20577"/>
          <ac:spMkLst>
            <pc:docMk/>
            <pc:sldMk cId="1509669677" sldId="278"/>
            <ac:spMk id="32" creationId="{5EC34A7B-DB9B-4468-AC9B-FD2844618B35}"/>
          </ac:spMkLst>
        </pc:spChg>
        <pc:spChg chg="mod topLvl">
          <ac:chgData name="Arora, Sahil" userId="b8a3eb66-9505-4ccd-9ac6-dfa09e082523" providerId="ADAL" clId="{32194FE5-4634-4CB5-9A0B-0D64DE7B05D6}" dt="2021-08-07T17:39:28.824" v="7040" actId="1076"/>
          <ac:spMkLst>
            <pc:docMk/>
            <pc:sldMk cId="1509669677" sldId="278"/>
            <ac:spMk id="36" creationId="{C72B2994-824D-45F3-801A-F4798F857D17}"/>
          </ac:spMkLst>
        </pc:spChg>
        <pc:spChg chg="mod topLvl">
          <ac:chgData name="Arora, Sahil" userId="b8a3eb66-9505-4ccd-9ac6-dfa09e082523" providerId="ADAL" clId="{32194FE5-4634-4CB5-9A0B-0D64DE7B05D6}" dt="2021-08-07T17:47:52.331" v="7258" actId="20577"/>
          <ac:spMkLst>
            <pc:docMk/>
            <pc:sldMk cId="1509669677" sldId="278"/>
            <ac:spMk id="37" creationId="{C4DD4109-0D1D-44BC-9D6F-05AA168BFB4D}"/>
          </ac:spMkLst>
        </pc:spChg>
        <pc:spChg chg="mod topLvl">
          <ac:chgData name="Arora, Sahil" userId="b8a3eb66-9505-4ccd-9ac6-dfa09e082523" providerId="ADAL" clId="{32194FE5-4634-4CB5-9A0B-0D64DE7B05D6}" dt="2021-08-07T17:46:47.666" v="7191" actId="1076"/>
          <ac:spMkLst>
            <pc:docMk/>
            <pc:sldMk cId="1509669677" sldId="278"/>
            <ac:spMk id="38" creationId="{7B288EFA-90BD-42B3-9FE7-840D1A252E18}"/>
          </ac:spMkLst>
        </pc:spChg>
        <pc:spChg chg="mod topLvl">
          <ac:chgData name="Arora, Sahil" userId="b8a3eb66-9505-4ccd-9ac6-dfa09e082523" providerId="ADAL" clId="{32194FE5-4634-4CB5-9A0B-0D64DE7B05D6}" dt="2021-08-07T17:47:28.243" v="7224" actId="20577"/>
          <ac:spMkLst>
            <pc:docMk/>
            <pc:sldMk cId="1509669677" sldId="278"/>
            <ac:spMk id="39" creationId="{62D4638B-E191-4C2F-B059-31D9873CB064}"/>
          </ac:spMkLst>
        </pc:spChg>
        <pc:spChg chg="mod topLvl">
          <ac:chgData name="Arora, Sahil" userId="b8a3eb66-9505-4ccd-9ac6-dfa09e082523" providerId="ADAL" clId="{32194FE5-4634-4CB5-9A0B-0D64DE7B05D6}" dt="2021-08-07T17:39:43.782" v="7041" actId="1076"/>
          <ac:spMkLst>
            <pc:docMk/>
            <pc:sldMk cId="1509669677" sldId="278"/>
            <ac:spMk id="40" creationId="{BF6697DE-7D98-4895-9196-9FAA8A474188}"/>
          </ac:spMkLst>
        </pc:spChg>
        <pc:spChg chg="mod topLvl">
          <ac:chgData name="Arora, Sahil" userId="b8a3eb66-9505-4ccd-9ac6-dfa09e082523" providerId="ADAL" clId="{32194FE5-4634-4CB5-9A0B-0D64DE7B05D6}" dt="2021-08-07T17:46:39.386" v="7190" actId="20577"/>
          <ac:spMkLst>
            <pc:docMk/>
            <pc:sldMk cId="1509669677" sldId="278"/>
            <ac:spMk id="41" creationId="{73169330-69D2-4A04-B447-DCC67827C73D}"/>
          </ac:spMkLst>
        </pc:spChg>
        <pc:grpChg chg="add del mod">
          <ac:chgData name="Arora, Sahil" userId="b8a3eb66-9505-4ccd-9ac6-dfa09e082523" providerId="ADAL" clId="{32194FE5-4634-4CB5-9A0B-0D64DE7B05D6}" dt="2021-08-07T17:38:07.172" v="7021" actId="165"/>
          <ac:grpSpMkLst>
            <pc:docMk/>
            <pc:sldMk cId="1509669677" sldId="278"/>
            <ac:grpSpMk id="30" creationId="{8E0E44F3-C61E-4287-B297-742446CDAC07}"/>
          </ac:grpSpMkLst>
        </pc:grpChg>
        <pc:grpChg chg="del mod topLvl">
          <ac:chgData name="Arora, Sahil" userId="b8a3eb66-9505-4ccd-9ac6-dfa09e082523" providerId="ADAL" clId="{32194FE5-4634-4CB5-9A0B-0D64DE7B05D6}" dt="2021-08-07T17:38:10.443" v="7022" actId="165"/>
          <ac:grpSpMkLst>
            <pc:docMk/>
            <pc:sldMk cId="1509669677" sldId="278"/>
            <ac:grpSpMk id="33" creationId="{AD279581-1D92-4587-A9DA-0947246E8E07}"/>
          </ac:grpSpMkLst>
        </pc:grpChg>
        <pc:grpChg chg="del mod topLvl">
          <ac:chgData name="Arora, Sahil" userId="b8a3eb66-9505-4ccd-9ac6-dfa09e082523" providerId="ADAL" clId="{32194FE5-4634-4CB5-9A0B-0D64DE7B05D6}" dt="2021-08-07T17:38:13.508" v="7023" actId="165"/>
          <ac:grpSpMkLst>
            <pc:docMk/>
            <pc:sldMk cId="1509669677" sldId="278"/>
            <ac:grpSpMk id="34" creationId="{442A1797-7B66-4BEA-81FE-A3AD89B97BAB}"/>
          </ac:grpSpMkLst>
        </pc:grpChg>
        <pc:grpChg chg="del mod topLvl">
          <ac:chgData name="Arora, Sahil" userId="b8a3eb66-9505-4ccd-9ac6-dfa09e082523" providerId="ADAL" clId="{32194FE5-4634-4CB5-9A0B-0D64DE7B05D6}" dt="2021-08-07T17:38:16.603" v="7024" actId="165"/>
          <ac:grpSpMkLst>
            <pc:docMk/>
            <pc:sldMk cId="1509669677" sldId="278"/>
            <ac:grpSpMk id="35" creationId="{DF0007BE-A807-401B-8CE7-BAAA7FCB89F0}"/>
          </ac:grpSpMkLst>
        </pc:grpChg>
        <pc:picChg chg="add del mod">
          <ac:chgData name="Arora, Sahil" userId="b8a3eb66-9505-4ccd-9ac6-dfa09e082523" providerId="ADAL" clId="{32194FE5-4634-4CB5-9A0B-0D64DE7B05D6}" dt="2021-08-06T00:28:35.492" v="3832" actId="478"/>
          <ac:picMkLst>
            <pc:docMk/>
            <pc:sldMk cId="1509669677" sldId="278"/>
            <ac:picMk id="4" creationId="{688A17E8-F484-4931-BC87-59EEF6A8167E}"/>
          </ac:picMkLst>
        </pc:picChg>
        <pc:picChg chg="del">
          <ac:chgData name="Arora, Sahil" userId="b8a3eb66-9505-4ccd-9ac6-dfa09e082523" providerId="ADAL" clId="{32194FE5-4634-4CB5-9A0B-0D64DE7B05D6}" dt="2021-08-06T00:19:13.819" v="3671" actId="478"/>
          <ac:picMkLst>
            <pc:docMk/>
            <pc:sldMk cId="1509669677" sldId="278"/>
            <ac:picMk id="6" creationId="{78C09F0C-BB4D-4648-9053-3990AC4D29A4}"/>
          </ac:picMkLst>
        </pc:picChg>
        <pc:picChg chg="add mod">
          <ac:chgData name="Arora, Sahil" userId="b8a3eb66-9505-4ccd-9ac6-dfa09e082523" providerId="ADAL" clId="{32194FE5-4634-4CB5-9A0B-0D64DE7B05D6}" dt="2021-08-07T17:30:26.997" v="6788" actId="14100"/>
          <ac:picMkLst>
            <pc:docMk/>
            <pc:sldMk cId="1509669677" sldId="278"/>
            <ac:picMk id="7" creationId="{C0D69F05-8C7C-4532-A9D6-B80ACA15071D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8" creationId="{7D664B0F-2030-4522-9DC9-9DB6F3646FD1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10" creationId="{A8F05E2B-128C-475A-8E1F-9EF22BC2C56B}"/>
          </ac:picMkLst>
        </pc:picChg>
        <pc:picChg chg="add mod">
          <ac:chgData name="Arora, Sahil" userId="b8a3eb66-9505-4ccd-9ac6-dfa09e082523" providerId="ADAL" clId="{32194FE5-4634-4CB5-9A0B-0D64DE7B05D6}" dt="2021-08-07T17:29:44.516" v="6773" actId="1076"/>
          <ac:picMkLst>
            <pc:docMk/>
            <pc:sldMk cId="1509669677" sldId="278"/>
            <ac:picMk id="13" creationId="{12F0BF7B-60DC-40B3-8D41-EE801C437C19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13" creationId="{ED02A9AD-5B74-4F9C-8F99-C50986EDFC65}"/>
          </ac:picMkLst>
        </pc:picChg>
        <pc:picChg chg="add mod ord">
          <ac:chgData name="Arora, Sahil" userId="b8a3eb66-9505-4ccd-9ac6-dfa09e082523" providerId="ADAL" clId="{32194FE5-4634-4CB5-9A0B-0D64DE7B05D6}" dt="2021-08-07T17:30:54.874" v="6810" actId="1038"/>
          <ac:picMkLst>
            <pc:docMk/>
            <pc:sldMk cId="1509669677" sldId="278"/>
            <ac:picMk id="16" creationId="{F47489AB-7BFB-48D8-8FA9-E729110D75E8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18" creationId="{6E0436B6-FE53-48D3-A40E-100AC6F968BE}"/>
          </ac:picMkLst>
        </pc:picChg>
        <pc:picChg chg="add mod">
          <ac:chgData name="Arora, Sahil" userId="b8a3eb66-9505-4ccd-9ac6-dfa09e082523" providerId="ADAL" clId="{32194FE5-4634-4CB5-9A0B-0D64DE7B05D6}" dt="2021-08-07T17:50:06.033" v="7323" actId="1035"/>
          <ac:picMkLst>
            <pc:docMk/>
            <pc:sldMk cId="1509669677" sldId="278"/>
            <ac:picMk id="20" creationId="{43751E18-B37E-479D-95BA-35FF88709613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20" creationId="{EE75364F-83C3-4E72-86A3-C7A894B1F3D4}"/>
          </ac:picMkLst>
        </pc:picChg>
        <pc:picChg chg="del">
          <ac:chgData name="Arora, Sahil" userId="b8a3eb66-9505-4ccd-9ac6-dfa09e082523" providerId="ADAL" clId="{32194FE5-4634-4CB5-9A0B-0D64DE7B05D6}" dt="2021-08-06T00:19:18.771" v="3672" actId="478"/>
          <ac:picMkLst>
            <pc:docMk/>
            <pc:sldMk cId="1509669677" sldId="278"/>
            <ac:picMk id="23" creationId="{84ECE528-D25F-4B4F-A1E8-A6D81580B76B}"/>
          </ac:picMkLst>
        </pc:picChg>
        <pc:cxnChg chg="add del mod">
          <ac:chgData name="Arora, Sahil" userId="b8a3eb66-9505-4ccd-9ac6-dfa09e082523" providerId="ADAL" clId="{32194FE5-4634-4CB5-9A0B-0D64DE7B05D6}" dt="2021-08-07T17:28:38.354" v="6689" actId="478"/>
          <ac:cxnSpMkLst>
            <pc:docMk/>
            <pc:sldMk cId="1509669677" sldId="278"/>
            <ac:cxnSpMk id="11" creationId="{73F531DE-534D-48CD-8B11-1C34CBF47C76}"/>
          </ac:cxnSpMkLst>
        </pc:cxnChg>
      </pc:sldChg>
      <pc:sldChg chg="add">
        <pc:chgData name="Arora, Sahil" userId="b8a3eb66-9505-4ccd-9ac6-dfa09e082523" providerId="ADAL" clId="{32194FE5-4634-4CB5-9A0B-0D64DE7B05D6}" dt="2021-08-07T17:40:26.215" v="7044"/>
        <pc:sldMkLst>
          <pc:docMk/>
          <pc:sldMk cId="423532377" sldId="279"/>
        </pc:sldMkLst>
      </pc:sldChg>
      <pc:sldChg chg="addSp delSp modSp add del mod delAnim modAnim">
        <pc:chgData name="Arora, Sahil" userId="b8a3eb66-9505-4ccd-9ac6-dfa09e082523" providerId="ADAL" clId="{32194FE5-4634-4CB5-9A0B-0D64DE7B05D6}" dt="2021-08-07T17:40:22.785" v="7043" actId="2696"/>
        <pc:sldMkLst>
          <pc:docMk/>
          <pc:sldMk cId="2474680452" sldId="279"/>
        </pc:sldMkLst>
        <pc:spChg chg="add mod">
          <ac:chgData name="Arora, Sahil" userId="b8a3eb66-9505-4ccd-9ac6-dfa09e082523" providerId="ADAL" clId="{32194FE5-4634-4CB5-9A0B-0D64DE7B05D6}" dt="2021-08-06T00:31:48.596" v="3916" actId="20577"/>
          <ac:spMkLst>
            <pc:docMk/>
            <pc:sldMk cId="2474680452" sldId="279"/>
            <ac:spMk id="11" creationId="{BE132935-9133-46E7-A14F-DABCB0D06D54}"/>
          </ac:spMkLst>
        </pc:spChg>
        <pc:spChg chg="del mod">
          <ac:chgData name="Arora, Sahil" userId="b8a3eb66-9505-4ccd-9ac6-dfa09e082523" providerId="ADAL" clId="{32194FE5-4634-4CB5-9A0B-0D64DE7B05D6}" dt="2021-08-06T00:31:08.020" v="3902" actId="478"/>
          <ac:spMkLst>
            <pc:docMk/>
            <pc:sldMk cId="2474680452" sldId="279"/>
            <ac:spMk id="12" creationId="{8F35D6C7-0C99-4832-8CDD-0235EBFD8776}"/>
          </ac:spMkLst>
        </pc:spChg>
        <pc:spChg chg="mod">
          <ac:chgData name="Arora, Sahil" userId="b8a3eb66-9505-4ccd-9ac6-dfa09e082523" providerId="ADAL" clId="{32194FE5-4634-4CB5-9A0B-0D64DE7B05D6}" dt="2021-08-06T00:30:50.900" v="3900" actId="20577"/>
          <ac:spMkLst>
            <pc:docMk/>
            <pc:sldMk cId="2474680452" sldId="279"/>
            <ac:spMk id="14" creationId="{B2641184-65AE-4DEF-88A4-BD9FC50CA610}"/>
          </ac:spMkLst>
        </pc:spChg>
        <pc:spChg chg="add mod">
          <ac:chgData name="Arora, Sahil" userId="b8a3eb66-9505-4ccd-9ac6-dfa09e082523" providerId="ADAL" clId="{32194FE5-4634-4CB5-9A0B-0D64DE7B05D6}" dt="2021-08-06T00:33:15.220" v="3999" actId="1035"/>
          <ac:spMkLst>
            <pc:docMk/>
            <pc:sldMk cId="2474680452" sldId="279"/>
            <ac:spMk id="15" creationId="{AE253561-17D1-4FFE-B8F9-14A24CA72291}"/>
          </ac:spMkLst>
        </pc:spChg>
        <pc:spChg chg="add mod">
          <ac:chgData name="Arora, Sahil" userId="b8a3eb66-9505-4ccd-9ac6-dfa09e082523" providerId="ADAL" clId="{32194FE5-4634-4CB5-9A0B-0D64DE7B05D6}" dt="2021-08-06T00:33:23.410" v="4008" actId="20577"/>
          <ac:spMkLst>
            <pc:docMk/>
            <pc:sldMk cId="2474680452" sldId="279"/>
            <ac:spMk id="16" creationId="{E74C1CDD-0113-4648-938B-D8CB87AC33D9}"/>
          </ac:spMkLst>
        </pc:spChg>
        <pc:spChg chg="del">
          <ac:chgData name="Arora, Sahil" userId="b8a3eb66-9505-4ccd-9ac6-dfa09e082523" providerId="ADAL" clId="{32194FE5-4634-4CB5-9A0B-0D64DE7B05D6}" dt="2021-08-06T00:31:55.669" v="3917" actId="478"/>
          <ac:spMkLst>
            <pc:docMk/>
            <pc:sldMk cId="2474680452" sldId="279"/>
            <ac:spMk id="17" creationId="{20E3731F-C898-4734-9078-CFE529986373}"/>
          </ac:spMkLst>
        </pc:spChg>
        <pc:spChg chg="add mod">
          <ac:chgData name="Arora, Sahil" userId="b8a3eb66-9505-4ccd-9ac6-dfa09e082523" providerId="ADAL" clId="{32194FE5-4634-4CB5-9A0B-0D64DE7B05D6}" dt="2021-08-06T00:34:24.701" v="4013" actId="14100"/>
          <ac:spMkLst>
            <pc:docMk/>
            <pc:sldMk cId="2474680452" sldId="279"/>
            <ac:spMk id="18" creationId="{0D9E41C0-FA04-4C41-9D5C-63D82CF8302F}"/>
          </ac:spMkLst>
        </pc:spChg>
        <pc:spChg chg="del">
          <ac:chgData name="Arora, Sahil" userId="b8a3eb66-9505-4ccd-9ac6-dfa09e082523" providerId="ADAL" clId="{32194FE5-4634-4CB5-9A0B-0D64DE7B05D6}" dt="2021-08-06T00:31:24.221" v="3903" actId="478"/>
          <ac:spMkLst>
            <pc:docMk/>
            <pc:sldMk cId="2474680452" sldId="279"/>
            <ac:spMk id="19" creationId="{7FEA4E0A-90AB-4AF0-BE5F-A8E7AED25FF9}"/>
          </ac:spMkLst>
        </pc:spChg>
        <pc:spChg chg="add mod">
          <ac:chgData name="Arora, Sahil" userId="b8a3eb66-9505-4ccd-9ac6-dfa09e082523" providerId="ADAL" clId="{32194FE5-4634-4CB5-9A0B-0D64DE7B05D6}" dt="2021-08-06T00:34:31.841" v="4016" actId="1076"/>
          <ac:spMkLst>
            <pc:docMk/>
            <pc:sldMk cId="2474680452" sldId="279"/>
            <ac:spMk id="20" creationId="{B9F125DB-6643-4A57-935E-0404D3BC2744}"/>
          </ac:spMkLst>
        </pc:spChg>
        <pc:picChg chg="add mod">
          <ac:chgData name="Arora, Sahil" userId="b8a3eb66-9505-4ccd-9ac6-dfa09e082523" providerId="ADAL" clId="{32194FE5-4634-4CB5-9A0B-0D64DE7B05D6}" dt="2021-08-06T00:31:37.131" v="3913" actId="1076"/>
          <ac:picMkLst>
            <pc:docMk/>
            <pc:sldMk cId="2474680452" sldId="279"/>
            <ac:picMk id="4" creationId="{6F0F190B-F6C2-425D-9ACC-0013C84E8AEC}"/>
          </ac:picMkLst>
        </pc:picChg>
        <pc:picChg chg="add mod">
          <ac:chgData name="Arora, Sahil" userId="b8a3eb66-9505-4ccd-9ac6-dfa09e082523" providerId="ADAL" clId="{32194FE5-4634-4CB5-9A0B-0D64DE7B05D6}" dt="2021-08-06T00:33:15.220" v="3999" actId="1035"/>
          <ac:picMkLst>
            <pc:docMk/>
            <pc:sldMk cId="2474680452" sldId="279"/>
            <ac:picMk id="6" creationId="{379792B6-02B8-478F-9095-6F243F9D8866}"/>
          </ac:picMkLst>
        </pc:picChg>
        <pc:picChg chg="del">
          <ac:chgData name="Arora, Sahil" userId="b8a3eb66-9505-4ccd-9ac6-dfa09e082523" providerId="ADAL" clId="{32194FE5-4634-4CB5-9A0B-0D64DE7B05D6}" dt="2021-08-06T00:31:57.163" v="3918" actId="478"/>
          <ac:picMkLst>
            <pc:docMk/>
            <pc:sldMk cId="2474680452" sldId="279"/>
            <ac:picMk id="7" creationId="{C0D69F05-8C7C-4532-A9D6-B80ACA15071D}"/>
          </ac:picMkLst>
        </pc:picChg>
        <pc:picChg chg="add mod ord">
          <ac:chgData name="Arora, Sahil" userId="b8a3eb66-9505-4ccd-9ac6-dfa09e082523" providerId="ADAL" clId="{32194FE5-4634-4CB5-9A0B-0D64DE7B05D6}" dt="2021-08-07T17:35:13.657" v="6869" actId="167"/>
          <ac:picMkLst>
            <pc:docMk/>
            <pc:sldMk cId="2474680452" sldId="279"/>
            <ac:picMk id="9" creationId="{6E074A8A-BCC0-4314-BE09-3DFBFFB125C2}"/>
          </ac:picMkLst>
        </pc:picChg>
      </pc:sldChg>
      <pc:sldChg chg="addSp delSp modSp add mod delAnim">
        <pc:chgData name="Arora, Sahil" userId="b8a3eb66-9505-4ccd-9ac6-dfa09e082523" providerId="ADAL" clId="{32194FE5-4634-4CB5-9A0B-0D64DE7B05D6}" dt="2021-08-07T17:54:47.091" v="7433" actId="1076"/>
        <pc:sldMkLst>
          <pc:docMk/>
          <pc:sldMk cId="802165259" sldId="280"/>
        </pc:sldMkLst>
        <pc:spChg chg="del">
          <ac:chgData name="Arora, Sahil" userId="b8a3eb66-9505-4ccd-9ac6-dfa09e082523" providerId="ADAL" clId="{32194FE5-4634-4CB5-9A0B-0D64DE7B05D6}" dt="2021-08-06T00:55:37.487" v="4036" actId="478"/>
          <ac:spMkLst>
            <pc:docMk/>
            <pc:sldMk cId="802165259" sldId="280"/>
            <ac:spMk id="11" creationId="{BE132935-9133-46E7-A14F-DABCB0D06D54}"/>
          </ac:spMkLst>
        </pc:spChg>
        <pc:spChg chg="mod">
          <ac:chgData name="Arora, Sahil" userId="b8a3eb66-9505-4ccd-9ac6-dfa09e082523" providerId="ADAL" clId="{32194FE5-4634-4CB5-9A0B-0D64DE7B05D6}" dt="2021-08-06T00:55:33.451" v="4035" actId="20577"/>
          <ac:spMkLst>
            <pc:docMk/>
            <pc:sldMk cId="802165259" sldId="280"/>
            <ac:spMk id="14" creationId="{B2641184-65AE-4DEF-88A4-BD9FC50CA610}"/>
          </ac:spMkLst>
        </pc:spChg>
        <pc:spChg chg="del">
          <ac:chgData name="Arora, Sahil" userId="b8a3eb66-9505-4ccd-9ac6-dfa09e082523" providerId="ADAL" clId="{32194FE5-4634-4CB5-9A0B-0D64DE7B05D6}" dt="2021-08-06T00:55:39.981" v="4037" actId="478"/>
          <ac:spMkLst>
            <pc:docMk/>
            <pc:sldMk cId="802165259" sldId="280"/>
            <ac:spMk id="15" creationId="{AE253561-17D1-4FFE-B8F9-14A24CA72291}"/>
          </ac:spMkLst>
        </pc:spChg>
        <pc:spChg chg="del">
          <ac:chgData name="Arora, Sahil" userId="b8a3eb66-9505-4ccd-9ac6-dfa09e082523" providerId="ADAL" clId="{32194FE5-4634-4CB5-9A0B-0D64DE7B05D6}" dt="2021-08-06T00:55:37.487" v="4036" actId="478"/>
          <ac:spMkLst>
            <pc:docMk/>
            <pc:sldMk cId="802165259" sldId="280"/>
            <ac:spMk id="16" creationId="{E74C1CDD-0113-4648-938B-D8CB87AC33D9}"/>
          </ac:spMkLst>
        </pc:spChg>
        <pc:spChg chg="add mod">
          <ac:chgData name="Arora, Sahil" userId="b8a3eb66-9505-4ccd-9ac6-dfa09e082523" providerId="ADAL" clId="{32194FE5-4634-4CB5-9A0B-0D64DE7B05D6}" dt="2021-08-06T01:06:17.783" v="4058" actId="14100"/>
          <ac:spMkLst>
            <pc:docMk/>
            <pc:sldMk cId="802165259" sldId="280"/>
            <ac:spMk id="17" creationId="{C7F6B625-2A2F-459C-B1E1-BD95CB978146}"/>
          </ac:spMkLst>
        </pc:spChg>
        <pc:spChg chg="del">
          <ac:chgData name="Arora, Sahil" userId="b8a3eb66-9505-4ccd-9ac6-dfa09e082523" providerId="ADAL" clId="{32194FE5-4634-4CB5-9A0B-0D64DE7B05D6}" dt="2021-08-06T00:55:37.487" v="4036" actId="478"/>
          <ac:spMkLst>
            <pc:docMk/>
            <pc:sldMk cId="802165259" sldId="280"/>
            <ac:spMk id="18" creationId="{0D9E41C0-FA04-4C41-9D5C-63D82CF8302F}"/>
          </ac:spMkLst>
        </pc:spChg>
        <pc:spChg chg="add mod">
          <ac:chgData name="Arora, Sahil" userId="b8a3eb66-9505-4ccd-9ac6-dfa09e082523" providerId="ADAL" clId="{32194FE5-4634-4CB5-9A0B-0D64DE7B05D6}" dt="2021-08-07T17:54:36.169" v="7431" actId="255"/>
          <ac:spMkLst>
            <pc:docMk/>
            <pc:sldMk cId="802165259" sldId="280"/>
            <ac:spMk id="19" creationId="{9F9938FC-1AE9-4A13-85BF-6B89918B39A9}"/>
          </ac:spMkLst>
        </pc:spChg>
        <pc:spChg chg="del">
          <ac:chgData name="Arora, Sahil" userId="b8a3eb66-9505-4ccd-9ac6-dfa09e082523" providerId="ADAL" clId="{32194FE5-4634-4CB5-9A0B-0D64DE7B05D6}" dt="2021-08-06T00:55:37.487" v="4036" actId="478"/>
          <ac:spMkLst>
            <pc:docMk/>
            <pc:sldMk cId="802165259" sldId="280"/>
            <ac:spMk id="20" creationId="{B9F125DB-6643-4A57-935E-0404D3BC2744}"/>
          </ac:spMkLst>
        </pc:spChg>
        <pc:picChg chg="del">
          <ac:chgData name="Arora, Sahil" userId="b8a3eb66-9505-4ccd-9ac6-dfa09e082523" providerId="ADAL" clId="{32194FE5-4634-4CB5-9A0B-0D64DE7B05D6}" dt="2021-08-06T00:55:37.487" v="4036" actId="478"/>
          <ac:picMkLst>
            <pc:docMk/>
            <pc:sldMk cId="802165259" sldId="280"/>
            <ac:picMk id="4" creationId="{6F0F190B-F6C2-425D-9ACC-0013C84E8AEC}"/>
          </ac:picMkLst>
        </pc:picChg>
        <pc:picChg chg="add mod ord">
          <ac:chgData name="Arora, Sahil" userId="b8a3eb66-9505-4ccd-9ac6-dfa09e082523" providerId="ADAL" clId="{32194FE5-4634-4CB5-9A0B-0D64DE7B05D6}" dt="2021-08-06T01:23:43.031" v="4797" actId="167"/>
          <ac:picMkLst>
            <pc:docMk/>
            <pc:sldMk cId="802165259" sldId="280"/>
            <ac:picMk id="5" creationId="{D62FD67C-5C5A-4BBC-A56B-C399555A5C4B}"/>
          </ac:picMkLst>
        </pc:picChg>
        <pc:picChg chg="del">
          <ac:chgData name="Arora, Sahil" userId="b8a3eb66-9505-4ccd-9ac6-dfa09e082523" providerId="ADAL" clId="{32194FE5-4634-4CB5-9A0B-0D64DE7B05D6}" dt="2021-08-06T00:55:37.487" v="4036" actId="478"/>
          <ac:picMkLst>
            <pc:docMk/>
            <pc:sldMk cId="802165259" sldId="280"/>
            <ac:picMk id="6" creationId="{379792B6-02B8-478F-9095-6F243F9D8866}"/>
          </ac:picMkLst>
        </pc:picChg>
        <pc:picChg chg="add mod ord">
          <ac:chgData name="Arora, Sahil" userId="b8a3eb66-9505-4ccd-9ac6-dfa09e082523" providerId="ADAL" clId="{32194FE5-4634-4CB5-9A0B-0D64DE7B05D6}" dt="2021-08-06T01:23:48.691" v="4798" actId="14100"/>
          <ac:picMkLst>
            <pc:docMk/>
            <pc:sldMk cId="802165259" sldId="280"/>
            <ac:picMk id="8" creationId="{90EA804B-17B4-44E9-9901-BCCEFE1697D9}"/>
          </ac:picMkLst>
        </pc:picChg>
        <pc:picChg chg="del">
          <ac:chgData name="Arora, Sahil" userId="b8a3eb66-9505-4ccd-9ac6-dfa09e082523" providerId="ADAL" clId="{32194FE5-4634-4CB5-9A0B-0D64DE7B05D6}" dt="2021-08-06T00:55:37.487" v="4036" actId="478"/>
          <ac:picMkLst>
            <pc:docMk/>
            <pc:sldMk cId="802165259" sldId="280"/>
            <ac:picMk id="9" creationId="{6E074A8A-BCC0-4314-BE09-3DFBFFB125C2}"/>
          </ac:picMkLst>
        </pc:picChg>
        <pc:picChg chg="add mod ord">
          <ac:chgData name="Arora, Sahil" userId="b8a3eb66-9505-4ccd-9ac6-dfa09e082523" providerId="ADAL" clId="{32194FE5-4634-4CB5-9A0B-0D64DE7B05D6}" dt="2021-08-07T17:54:47.091" v="7433" actId="1076"/>
          <ac:picMkLst>
            <pc:docMk/>
            <pc:sldMk cId="802165259" sldId="280"/>
            <ac:picMk id="12" creationId="{4E19F655-ABDD-4575-815E-5CA690D5A035}"/>
          </ac:picMkLst>
        </pc:picChg>
      </pc:sldChg>
      <pc:sldChg chg="addSp delSp modSp add mod delAnim modAnim">
        <pc:chgData name="Arora, Sahil" userId="b8a3eb66-9505-4ccd-9ac6-dfa09e082523" providerId="ADAL" clId="{32194FE5-4634-4CB5-9A0B-0D64DE7B05D6}" dt="2021-08-07T17:57:58.180" v="7479" actId="20577"/>
        <pc:sldMkLst>
          <pc:docMk/>
          <pc:sldMk cId="312244475" sldId="281"/>
        </pc:sldMkLst>
        <pc:spChg chg="mod">
          <ac:chgData name="Arora, Sahil" userId="b8a3eb66-9505-4ccd-9ac6-dfa09e082523" providerId="ADAL" clId="{32194FE5-4634-4CB5-9A0B-0D64DE7B05D6}" dt="2021-08-07T17:57:58.180" v="7479" actId="20577"/>
          <ac:spMkLst>
            <pc:docMk/>
            <pc:sldMk cId="312244475" sldId="281"/>
            <ac:spMk id="12" creationId="{8F35D6C7-0C99-4832-8CDD-0235EBFD8776}"/>
          </ac:spMkLst>
        </pc:spChg>
        <pc:spChg chg="del mod">
          <ac:chgData name="Arora, Sahil" userId="b8a3eb66-9505-4ccd-9ac6-dfa09e082523" providerId="ADAL" clId="{32194FE5-4634-4CB5-9A0B-0D64DE7B05D6}" dt="2021-08-07T17:44:24.337" v="7149" actId="478"/>
          <ac:spMkLst>
            <pc:docMk/>
            <pc:sldMk cId="312244475" sldId="281"/>
            <ac:spMk id="14" creationId="{B2641184-65AE-4DEF-88A4-BD9FC50CA610}"/>
          </ac:spMkLst>
        </pc:spChg>
        <pc:spChg chg="add mod">
          <ac:chgData name="Arora, Sahil" userId="b8a3eb66-9505-4ccd-9ac6-dfa09e082523" providerId="ADAL" clId="{32194FE5-4634-4CB5-9A0B-0D64DE7B05D6}" dt="2021-08-07T17:42:34.562" v="7095" actId="14100"/>
          <ac:spMkLst>
            <pc:docMk/>
            <pc:sldMk cId="312244475" sldId="281"/>
            <ac:spMk id="15" creationId="{91B83ABF-6DE9-43CA-9CA7-76122C6738F4}"/>
          </ac:spMkLst>
        </pc:spChg>
        <pc:spChg chg="add del mod">
          <ac:chgData name="Arora, Sahil" userId="b8a3eb66-9505-4ccd-9ac6-dfa09e082523" providerId="ADAL" clId="{32194FE5-4634-4CB5-9A0B-0D64DE7B05D6}" dt="2021-08-07T17:42:54.339" v="7099"/>
          <ac:spMkLst>
            <pc:docMk/>
            <pc:sldMk cId="312244475" sldId="281"/>
            <ac:spMk id="16" creationId="{37FF0E8B-69A0-4ED0-AC73-EF2DD08AE2AD}"/>
          </ac:spMkLst>
        </pc:spChg>
        <pc:spChg chg="del mod">
          <ac:chgData name="Arora, Sahil" userId="b8a3eb66-9505-4ccd-9ac6-dfa09e082523" providerId="ADAL" clId="{32194FE5-4634-4CB5-9A0B-0D64DE7B05D6}" dt="2021-08-07T17:42:02.780" v="7086" actId="478"/>
          <ac:spMkLst>
            <pc:docMk/>
            <pc:sldMk cId="312244475" sldId="281"/>
            <ac:spMk id="17" creationId="{20E3731F-C898-4734-9078-CFE529986373}"/>
          </ac:spMkLst>
        </pc:spChg>
        <pc:spChg chg="add mod">
          <ac:chgData name="Arora, Sahil" userId="b8a3eb66-9505-4ccd-9ac6-dfa09e082523" providerId="ADAL" clId="{32194FE5-4634-4CB5-9A0B-0D64DE7B05D6}" dt="2021-08-07T17:43:23.110" v="7117" actId="1076"/>
          <ac:spMkLst>
            <pc:docMk/>
            <pc:sldMk cId="312244475" sldId="281"/>
            <ac:spMk id="18" creationId="{56188004-D3C0-474F-B444-9DDFDF5237F8}"/>
          </ac:spMkLst>
        </pc:spChg>
        <pc:spChg chg="del mod">
          <ac:chgData name="Arora, Sahil" userId="b8a3eb66-9505-4ccd-9ac6-dfa09e082523" providerId="ADAL" clId="{32194FE5-4634-4CB5-9A0B-0D64DE7B05D6}" dt="2021-08-07T17:41:47.842" v="7083" actId="478"/>
          <ac:spMkLst>
            <pc:docMk/>
            <pc:sldMk cId="312244475" sldId="281"/>
            <ac:spMk id="19" creationId="{7FEA4E0A-90AB-4AF0-BE5F-A8E7AED25FF9}"/>
          </ac:spMkLst>
        </pc:spChg>
        <pc:spChg chg="add mod">
          <ac:chgData name="Arora, Sahil" userId="b8a3eb66-9505-4ccd-9ac6-dfa09e082523" providerId="ADAL" clId="{32194FE5-4634-4CB5-9A0B-0D64DE7B05D6}" dt="2021-08-07T17:44:06.945" v="7148" actId="20577"/>
          <ac:spMkLst>
            <pc:docMk/>
            <pc:sldMk cId="312244475" sldId="281"/>
            <ac:spMk id="22" creationId="{C17DD0FC-D182-40AA-9DF9-52A378D21855}"/>
          </ac:spMkLst>
        </pc:spChg>
        <pc:spChg chg="add mod">
          <ac:chgData name="Arora, Sahil" userId="b8a3eb66-9505-4ccd-9ac6-dfa09e082523" providerId="ADAL" clId="{32194FE5-4634-4CB5-9A0B-0D64DE7B05D6}" dt="2021-08-07T17:44:24.775" v="7150"/>
          <ac:spMkLst>
            <pc:docMk/>
            <pc:sldMk cId="312244475" sldId="281"/>
            <ac:spMk id="23" creationId="{9A6A6C3E-66B6-478D-B035-C3C657279EDD}"/>
          </ac:spMkLst>
        </pc:spChg>
        <pc:spChg chg="add mod">
          <ac:chgData name="Arora, Sahil" userId="b8a3eb66-9505-4ccd-9ac6-dfa09e082523" providerId="ADAL" clId="{32194FE5-4634-4CB5-9A0B-0D64DE7B05D6}" dt="2021-08-07T17:44:36.392" v="7151"/>
          <ac:spMkLst>
            <pc:docMk/>
            <pc:sldMk cId="312244475" sldId="281"/>
            <ac:spMk id="24" creationId="{500C234E-B83D-468C-A147-9E021BC85FB8}"/>
          </ac:spMkLst>
        </pc:spChg>
        <pc:spChg chg="add mod">
          <ac:chgData name="Arora, Sahil" userId="b8a3eb66-9505-4ccd-9ac6-dfa09e082523" providerId="ADAL" clId="{32194FE5-4634-4CB5-9A0B-0D64DE7B05D6}" dt="2021-08-07T17:45:23.104" v="7183" actId="1076"/>
          <ac:spMkLst>
            <pc:docMk/>
            <pc:sldMk cId="312244475" sldId="281"/>
            <ac:spMk id="26" creationId="{5D6FE176-B68E-4079-A51C-C561DBCEB602}"/>
          </ac:spMkLst>
        </pc:spChg>
        <pc:spChg chg="add del mod">
          <ac:chgData name="Arora, Sahil" userId="b8a3eb66-9505-4ccd-9ac6-dfa09e082523" providerId="ADAL" clId="{32194FE5-4634-4CB5-9A0B-0D64DE7B05D6}" dt="2021-08-07T17:48:40.506" v="7260" actId="478"/>
          <ac:spMkLst>
            <pc:docMk/>
            <pc:sldMk cId="312244475" sldId="281"/>
            <ac:spMk id="27" creationId="{36299684-B42D-4AFC-86ED-E04305A30CD8}"/>
          </ac:spMkLst>
        </pc:spChg>
        <pc:spChg chg="add mod">
          <ac:chgData name="Arora, Sahil" userId="b8a3eb66-9505-4ccd-9ac6-dfa09e082523" providerId="ADAL" clId="{32194FE5-4634-4CB5-9A0B-0D64DE7B05D6}" dt="2021-08-07T17:48:50.914" v="7271" actId="1036"/>
          <ac:spMkLst>
            <pc:docMk/>
            <pc:sldMk cId="312244475" sldId="281"/>
            <ac:spMk id="28" creationId="{1BC9AFB6-9C4B-4D4C-902E-5F4CE9507AC5}"/>
          </ac:spMkLst>
        </pc:spChg>
        <pc:spChg chg="add mod">
          <ac:chgData name="Arora, Sahil" userId="b8a3eb66-9505-4ccd-9ac6-dfa09e082523" providerId="ADAL" clId="{32194FE5-4634-4CB5-9A0B-0D64DE7B05D6}" dt="2021-08-07T17:48:54.827" v="7272" actId="1076"/>
          <ac:spMkLst>
            <pc:docMk/>
            <pc:sldMk cId="312244475" sldId="281"/>
            <ac:spMk id="29" creationId="{6C64773C-2BE1-445E-90D2-D0B88184446B}"/>
          </ac:spMkLst>
        </pc:spChg>
        <pc:spChg chg="add mod">
          <ac:chgData name="Arora, Sahil" userId="b8a3eb66-9505-4ccd-9ac6-dfa09e082523" providerId="ADAL" clId="{32194FE5-4634-4CB5-9A0B-0D64DE7B05D6}" dt="2021-08-07T17:49:56.417" v="7306" actId="1035"/>
          <ac:spMkLst>
            <pc:docMk/>
            <pc:sldMk cId="312244475" sldId="281"/>
            <ac:spMk id="30" creationId="{F4B486F0-F5C8-4530-9D2A-883BBD013E48}"/>
          </ac:spMkLst>
        </pc:spChg>
        <pc:spChg chg="add mod">
          <ac:chgData name="Arora, Sahil" userId="b8a3eb66-9505-4ccd-9ac6-dfa09e082523" providerId="ADAL" clId="{32194FE5-4634-4CB5-9A0B-0D64DE7B05D6}" dt="2021-08-07T17:49:56.417" v="7306" actId="1035"/>
          <ac:spMkLst>
            <pc:docMk/>
            <pc:sldMk cId="312244475" sldId="281"/>
            <ac:spMk id="31" creationId="{60C2CE49-E59A-4D99-A830-C3524BA9ABF6}"/>
          </ac:spMkLst>
        </pc:spChg>
        <pc:spChg chg="mod">
          <ac:chgData name="Arora, Sahil" userId="b8a3eb66-9505-4ccd-9ac6-dfa09e082523" providerId="ADAL" clId="{32194FE5-4634-4CB5-9A0B-0D64DE7B05D6}" dt="2021-08-06T01:13:40.059" v="4603" actId="20577"/>
          <ac:spMkLst>
            <pc:docMk/>
            <pc:sldMk cId="312244475" sldId="281"/>
            <ac:spMk id="32" creationId="{5EC34A7B-DB9B-4468-AC9B-FD2844618B35}"/>
          </ac:spMkLst>
        </pc:spChg>
        <pc:spChg chg="add mod">
          <ac:chgData name="Arora, Sahil" userId="b8a3eb66-9505-4ccd-9ac6-dfa09e082523" providerId="ADAL" clId="{32194FE5-4634-4CB5-9A0B-0D64DE7B05D6}" dt="2021-08-07T17:49:56.417" v="7306" actId="1035"/>
          <ac:spMkLst>
            <pc:docMk/>
            <pc:sldMk cId="312244475" sldId="281"/>
            <ac:spMk id="33" creationId="{2D65C3D1-0F63-4E5F-A442-697D69FC15F1}"/>
          </ac:spMkLst>
        </pc:spChg>
        <pc:spChg chg="add mod">
          <ac:chgData name="Arora, Sahil" userId="b8a3eb66-9505-4ccd-9ac6-dfa09e082523" providerId="ADAL" clId="{32194FE5-4634-4CB5-9A0B-0D64DE7B05D6}" dt="2021-08-07T17:49:56.417" v="7306" actId="1035"/>
          <ac:spMkLst>
            <pc:docMk/>
            <pc:sldMk cId="312244475" sldId="281"/>
            <ac:spMk id="34" creationId="{7BEB5B8A-4A71-4672-A2DC-ABDBF8A6B666}"/>
          </ac:spMkLst>
        </pc:spChg>
        <pc:spChg chg="add mod">
          <ac:chgData name="Arora, Sahil" userId="b8a3eb66-9505-4ccd-9ac6-dfa09e082523" providerId="ADAL" clId="{32194FE5-4634-4CB5-9A0B-0D64DE7B05D6}" dt="2021-08-07T17:49:33.713" v="7277"/>
          <ac:spMkLst>
            <pc:docMk/>
            <pc:sldMk cId="312244475" sldId="281"/>
            <ac:spMk id="35" creationId="{F99A9078-D568-4868-81BB-81965D43F6D7}"/>
          </ac:spMkLst>
        </pc:spChg>
        <pc:spChg chg="add mod">
          <ac:chgData name="Arora, Sahil" userId="b8a3eb66-9505-4ccd-9ac6-dfa09e082523" providerId="ADAL" clId="{32194FE5-4634-4CB5-9A0B-0D64DE7B05D6}" dt="2021-08-07T17:49:33.713" v="7277"/>
          <ac:spMkLst>
            <pc:docMk/>
            <pc:sldMk cId="312244475" sldId="281"/>
            <ac:spMk id="36" creationId="{87AFBA63-9CCD-4C99-8741-BDE6F2D76225}"/>
          </ac:spMkLst>
        </pc:spChg>
        <pc:spChg chg="add mod">
          <ac:chgData name="Arora, Sahil" userId="b8a3eb66-9505-4ccd-9ac6-dfa09e082523" providerId="ADAL" clId="{32194FE5-4634-4CB5-9A0B-0D64DE7B05D6}" dt="2021-08-07T17:50:26.050" v="7327" actId="20577"/>
          <ac:spMkLst>
            <pc:docMk/>
            <pc:sldMk cId="312244475" sldId="281"/>
            <ac:spMk id="37" creationId="{8C6A7F52-35DC-4301-80DC-9B4AD4C7C916}"/>
          </ac:spMkLst>
        </pc:spChg>
        <pc:spChg chg="add mod">
          <ac:chgData name="Arora, Sahil" userId="b8a3eb66-9505-4ccd-9ac6-dfa09e082523" providerId="ADAL" clId="{32194FE5-4634-4CB5-9A0B-0D64DE7B05D6}" dt="2021-08-07T17:52:21.674" v="7369" actId="20577"/>
          <ac:spMkLst>
            <pc:docMk/>
            <pc:sldMk cId="312244475" sldId="281"/>
            <ac:spMk id="38" creationId="{D7FCE7F9-3624-4839-8F3F-752018418633}"/>
          </ac:spMkLst>
        </pc:spChg>
        <pc:spChg chg="add mod">
          <ac:chgData name="Arora, Sahil" userId="b8a3eb66-9505-4ccd-9ac6-dfa09e082523" providerId="ADAL" clId="{32194FE5-4634-4CB5-9A0B-0D64DE7B05D6}" dt="2021-08-07T17:49:33.713" v="7277"/>
          <ac:spMkLst>
            <pc:docMk/>
            <pc:sldMk cId="312244475" sldId="281"/>
            <ac:spMk id="39" creationId="{8A9CE026-214C-4E6D-9D30-A46EA3CAC67F}"/>
          </ac:spMkLst>
        </pc:spChg>
        <pc:spChg chg="add mod">
          <ac:chgData name="Arora, Sahil" userId="b8a3eb66-9505-4ccd-9ac6-dfa09e082523" providerId="ADAL" clId="{32194FE5-4634-4CB5-9A0B-0D64DE7B05D6}" dt="2021-08-07T17:53:03.147" v="7399" actId="20577"/>
          <ac:spMkLst>
            <pc:docMk/>
            <pc:sldMk cId="312244475" sldId="281"/>
            <ac:spMk id="40" creationId="{AC404EEC-86E9-41BA-B16A-3645F0CB53A0}"/>
          </ac:spMkLst>
        </pc:spChg>
        <pc:spChg chg="add mod">
          <ac:chgData name="Arora, Sahil" userId="b8a3eb66-9505-4ccd-9ac6-dfa09e082523" providerId="ADAL" clId="{32194FE5-4634-4CB5-9A0B-0D64DE7B05D6}" dt="2021-08-07T17:49:33.713" v="7277"/>
          <ac:spMkLst>
            <pc:docMk/>
            <pc:sldMk cId="312244475" sldId="281"/>
            <ac:spMk id="41" creationId="{D964842F-0756-4C6E-A317-53ED5269B239}"/>
          </ac:spMkLst>
        </pc:spChg>
        <pc:picChg chg="add mod">
          <ac:chgData name="Arora, Sahil" userId="b8a3eb66-9505-4ccd-9ac6-dfa09e082523" providerId="ADAL" clId="{32194FE5-4634-4CB5-9A0B-0D64DE7B05D6}" dt="2021-08-07T17:43:46.319" v="7123" actId="14100"/>
          <ac:picMkLst>
            <pc:docMk/>
            <pc:sldMk cId="312244475" sldId="281"/>
            <ac:picMk id="4" creationId="{CB612B49-04FC-4FDA-8E6D-5E214CBBCEAE}"/>
          </ac:picMkLst>
        </pc:picChg>
        <pc:picChg chg="del">
          <ac:chgData name="Arora, Sahil" userId="b8a3eb66-9505-4ccd-9ac6-dfa09e082523" providerId="ADAL" clId="{32194FE5-4634-4CB5-9A0B-0D64DE7B05D6}" dt="2021-08-06T01:17:36.545" v="4605" actId="478"/>
          <ac:picMkLst>
            <pc:docMk/>
            <pc:sldMk cId="312244475" sldId="281"/>
            <ac:picMk id="7" creationId="{C0D69F05-8C7C-4532-A9D6-B80ACA15071D}"/>
          </ac:picMkLst>
        </pc:picChg>
        <pc:picChg chg="add del mod">
          <ac:chgData name="Arora, Sahil" userId="b8a3eb66-9505-4ccd-9ac6-dfa09e082523" providerId="ADAL" clId="{32194FE5-4634-4CB5-9A0B-0D64DE7B05D6}" dt="2021-08-07T17:42:11.113" v="7088" actId="478"/>
          <ac:picMkLst>
            <pc:docMk/>
            <pc:sldMk cId="312244475" sldId="281"/>
            <ac:picMk id="13" creationId="{0884CD09-CB1D-428A-A99B-83E667B5CB26}"/>
          </ac:picMkLst>
        </pc:picChg>
        <pc:picChg chg="add mod">
          <ac:chgData name="Arora, Sahil" userId="b8a3eb66-9505-4ccd-9ac6-dfa09e082523" providerId="ADAL" clId="{32194FE5-4634-4CB5-9A0B-0D64DE7B05D6}" dt="2021-08-07T17:43:19.801" v="7116" actId="1035"/>
          <ac:picMkLst>
            <pc:docMk/>
            <pc:sldMk cId="312244475" sldId="281"/>
            <ac:picMk id="20" creationId="{35C464BB-DC10-4E78-BA07-2131C1C899F0}"/>
          </ac:picMkLst>
        </pc:picChg>
        <pc:picChg chg="add mod">
          <ac:chgData name="Arora, Sahil" userId="b8a3eb66-9505-4ccd-9ac6-dfa09e082523" providerId="ADAL" clId="{32194FE5-4634-4CB5-9A0B-0D64DE7B05D6}" dt="2021-08-07T17:45:36.370" v="7186" actId="1076"/>
          <ac:picMkLst>
            <pc:docMk/>
            <pc:sldMk cId="312244475" sldId="281"/>
            <ac:picMk id="21" creationId="{60FCE617-9CEE-4C10-8CE7-5DBA9314B6D5}"/>
          </ac:picMkLst>
        </pc:picChg>
        <pc:picChg chg="add mod">
          <ac:chgData name="Arora, Sahil" userId="b8a3eb66-9505-4ccd-9ac6-dfa09e082523" providerId="ADAL" clId="{32194FE5-4634-4CB5-9A0B-0D64DE7B05D6}" dt="2021-08-07T17:49:56.417" v="7306" actId="1035"/>
          <ac:picMkLst>
            <pc:docMk/>
            <pc:sldMk cId="312244475" sldId="281"/>
            <ac:picMk id="25" creationId="{56FA0298-4EB3-4090-ABAB-18BFD192AB44}"/>
          </ac:picMkLst>
        </pc:picChg>
        <pc:cxnChg chg="add del mod">
          <ac:chgData name="Arora, Sahil" userId="b8a3eb66-9505-4ccd-9ac6-dfa09e082523" providerId="ADAL" clId="{32194FE5-4634-4CB5-9A0B-0D64DE7B05D6}" dt="2021-08-07T17:44:56.297" v="7156" actId="478"/>
          <ac:cxnSpMkLst>
            <pc:docMk/>
            <pc:sldMk cId="312244475" sldId="281"/>
            <ac:cxnSpMk id="11" creationId="{10B43943-6A83-47A3-8921-7420B9CF2A5D}"/>
          </ac:cxnSpMkLst>
        </pc:cxnChg>
      </pc:sldChg>
      <pc:sldChg chg="add del">
        <pc:chgData name="Arora, Sahil" userId="b8a3eb66-9505-4ccd-9ac6-dfa09e082523" providerId="ADAL" clId="{32194FE5-4634-4CB5-9A0B-0D64DE7B05D6}" dt="2021-08-06T01:13:17.567" v="4589"/>
        <pc:sldMkLst>
          <pc:docMk/>
          <pc:sldMk cId="2818629348" sldId="281"/>
        </pc:sldMkLst>
      </pc:sldChg>
      <pc:sldChg chg="addSp delSp modSp add del mod">
        <pc:chgData name="Arora, Sahil" userId="b8a3eb66-9505-4ccd-9ac6-dfa09e082523" providerId="ADAL" clId="{32194FE5-4634-4CB5-9A0B-0D64DE7B05D6}" dt="2021-08-07T17:53:07.963" v="7400" actId="2696"/>
        <pc:sldMkLst>
          <pc:docMk/>
          <pc:sldMk cId="198705884" sldId="282"/>
        </pc:sldMkLst>
        <pc:spChg chg="mod">
          <ac:chgData name="Arora, Sahil" userId="b8a3eb66-9505-4ccd-9ac6-dfa09e082523" providerId="ADAL" clId="{32194FE5-4634-4CB5-9A0B-0D64DE7B05D6}" dt="2021-08-06T01:18:21.884" v="4626" actId="1076"/>
          <ac:spMkLst>
            <pc:docMk/>
            <pc:sldMk cId="198705884" sldId="282"/>
            <ac:spMk id="11" creationId="{BE132935-9133-46E7-A14F-DABCB0D06D54}"/>
          </ac:spMkLst>
        </pc:spChg>
        <pc:spChg chg="add mod">
          <ac:chgData name="Arora, Sahil" userId="b8a3eb66-9505-4ccd-9ac6-dfa09e082523" providerId="ADAL" clId="{32194FE5-4634-4CB5-9A0B-0D64DE7B05D6}" dt="2021-08-06T01:31:07.492" v="5242" actId="1036"/>
          <ac:spMkLst>
            <pc:docMk/>
            <pc:sldMk cId="198705884" sldId="282"/>
            <ac:spMk id="13" creationId="{B29F1A5B-F53E-425C-B0C0-0E0FB1D511D3}"/>
          </ac:spMkLst>
        </pc:spChg>
        <pc:spChg chg="mod ord">
          <ac:chgData name="Arora, Sahil" userId="b8a3eb66-9505-4ccd-9ac6-dfa09e082523" providerId="ADAL" clId="{32194FE5-4634-4CB5-9A0B-0D64DE7B05D6}" dt="2021-08-06T01:19:29.217" v="4656" actId="1076"/>
          <ac:spMkLst>
            <pc:docMk/>
            <pc:sldMk cId="198705884" sldId="282"/>
            <ac:spMk id="18" creationId="{0D9E41C0-FA04-4C41-9D5C-63D82CF8302F}"/>
          </ac:spMkLst>
        </pc:spChg>
        <pc:spChg chg="mod">
          <ac:chgData name="Arora, Sahil" userId="b8a3eb66-9505-4ccd-9ac6-dfa09e082523" providerId="ADAL" clId="{32194FE5-4634-4CB5-9A0B-0D64DE7B05D6}" dt="2021-08-06T01:18:27.188" v="4640" actId="20577"/>
          <ac:spMkLst>
            <pc:docMk/>
            <pc:sldMk cId="198705884" sldId="282"/>
            <ac:spMk id="32" creationId="{5EC34A7B-DB9B-4468-AC9B-FD2844618B35}"/>
          </ac:spMkLst>
        </pc:spChg>
        <pc:picChg chg="del">
          <ac:chgData name="Arora, Sahil" userId="b8a3eb66-9505-4ccd-9ac6-dfa09e082523" providerId="ADAL" clId="{32194FE5-4634-4CB5-9A0B-0D64DE7B05D6}" dt="2021-08-06T01:18:07.137" v="4620" actId="478"/>
          <ac:picMkLst>
            <pc:docMk/>
            <pc:sldMk cId="198705884" sldId="282"/>
            <ac:picMk id="4" creationId="{6F0F190B-F6C2-425D-9ACC-0013C84E8AEC}"/>
          </ac:picMkLst>
        </pc:picChg>
        <pc:picChg chg="add mod">
          <ac:chgData name="Arora, Sahil" userId="b8a3eb66-9505-4ccd-9ac6-dfa09e082523" providerId="ADAL" clId="{32194FE5-4634-4CB5-9A0B-0D64DE7B05D6}" dt="2021-08-06T01:18:10.385" v="4624" actId="1076"/>
          <ac:picMkLst>
            <pc:docMk/>
            <pc:sldMk cId="198705884" sldId="282"/>
            <ac:picMk id="5" creationId="{E337D62F-A155-4326-BED6-4833BE9D8CD1}"/>
          </ac:picMkLst>
        </pc:picChg>
        <pc:picChg chg="del">
          <ac:chgData name="Arora, Sahil" userId="b8a3eb66-9505-4ccd-9ac6-dfa09e082523" providerId="ADAL" clId="{32194FE5-4634-4CB5-9A0B-0D64DE7B05D6}" dt="2021-08-06T01:18:54.371" v="4641" actId="478"/>
          <ac:picMkLst>
            <pc:docMk/>
            <pc:sldMk cId="198705884" sldId="282"/>
            <ac:picMk id="6" creationId="{379792B6-02B8-478F-9095-6F243F9D8866}"/>
          </ac:picMkLst>
        </pc:picChg>
        <pc:picChg chg="add mod">
          <ac:chgData name="Arora, Sahil" userId="b8a3eb66-9505-4ccd-9ac6-dfa09e082523" providerId="ADAL" clId="{32194FE5-4634-4CB5-9A0B-0D64DE7B05D6}" dt="2021-08-06T01:18:58.615" v="4646" actId="1076"/>
          <ac:picMkLst>
            <pc:docMk/>
            <pc:sldMk cId="198705884" sldId="282"/>
            <ac:picMk id="8" creationId="{1EEC8F5A-D9C5-469D-AD8A-451DEA9C6E46}"/>
          </ac:picMkLst>
        </pc:picChg>
        <pc:picChg chg="del">
          <ac:chgData name="Arora, Sahil" userId="b8a3eb66-9505-4ccd-9ac6-dfa09e082523" providerId="ADAL" clId="{32194FE5-4634-4CB5-9A0B-0D64DE7B05D6}" dt="2021-08-06T01:19:12.018" v="4647" actId="478"/>
          <ac:picMkLst>
            <pc:docMk/>
            <pc:sldMk cId="198705884" sldId="282"/>
            <ac:picMk id="9" creationId="{6E074A8A-BCC0-4314-BE09-3DFBFFB125C2}"/>
          </ac:picMkLst>
        </pc:picChg>
        <pc:picChg chg="add mod">
          <ac:chgData name="Arora, Sahil" userId="b8a3eb66-9505-4ccd-9ac6-dfa09e082523" providerId="ADAL" clId="{32194FE5-4634-4CB5-9A0B-0D64DE7B05D6}" dt="2021-08-06T01:19:16.263" v="4651" actId="1076"/>
          <ac:picMkLst>
            <pc:docMk/>
            <pc:sldMk cId="198705884" sldId="282"/>
            <ac:picMk id="12" creationId="{CB545A91-57E2-4984-A7D2-E2139812CC13}"/>
          </ac:picMkLst>
        </pc:picChg>
      </pc:sldChg>
      <pc:sldChg chg="add del">
        <pc:chgData name="Arora, Sahil" userId="b8a3eb66-9505-4ccd-9ac6-dfa09e082523" providerId="ADAL" clId="{32194FE5-4634-4CB5-9A0B-0D64DE7B05D6}" dt="2021-08-06T01:13:17.567" v="4589"/>
        <pc:sldMkLst>
          <pc:docMk/>
          <pc:sldMk cId="772702947" sldId="282"/>
        </pc:sldMkLst>
      </pc:sldChg>
      <pc:sldChg chg="add">
        <pc:chgData name="Arora, Sahil" userId="b8a3eb66-9505-4ccd-9ac6-dfa09e082523" providerId="ADAL" clId="{32194FE5-4634-4CB5-9A0B-0D64DE7B05D6}" dt="2021-08-07T17:53:11.001" v="7401"/>
        <pc:sldMkLst>
          <pc:docMk/>
          <pc:sldMk cId="3224071754" sldId="282"/>
        </pc:sldMkLst>
      </pc:sldChg>
      <pc:sldChg chg="add del">
        <pc:chgData name="Arora, Sahil" userId="b8a3eb66-9505-4ccd-9ac6-dfa09e082523" providerId="ADAL" clId="{32194FE5-4634-4CB5-9A0B-0D64DE7B05D6}" dt="2021-08-06T01:13:17.567" v="4589"/>
        <pc:sldMkLst>
          <pc:docMk/>
          <pc:sldMk cId="666870014" sldId="283"/>
        </pc:sldMkLst>
      </pc:sldChg>
      <pc:sldChg chg="addSp delSp modSp add mod">
        <pc:chgData name="Arora, Sahil" userId="b8a3eb66-9505-4ccd-9ac6-dfa09e082523" providerId="ADAL" clId="{32194FE5-4634-4CB5-9A0B-0D64DE7B05D6}" dt="2021-08-07T17:53:45.486" v="7407" actId="14100"/>
        <pc:sldMkLst>
          <pc:docMk/>
          <pc:sldMk cId="1180608486" sldId="283"/>
        </pc:sldMkLst>
        <pc:spChg chg="add mod">
          <ac:chgData name="Arora, Sahil" userId="b8a3eb66-9505-4ccd-9ac6-dfa09e082523" providerId="ADAL" clId="{32194FE5-4634-4CB5-9A0B-0D64DE7B05D6}" dt="2021-08-07T17:53:45.486" v="7407" actId="14100"/>
          <ac:spMkLst>
            <pc:docMk/>
            <pc:sldMk cId="1180608486" sldId="283"/>
            <ac:spMk id="11" creationId="{129BE14E-3FA1-46A3-9C74-3169E9A75BC0}"/>
          </ac:spMkLst>
        </pc:spChg>
        <pc:spChg chg="mod">
          <ac:chgData name="Arora, Sahil" userId="b8a3eb66-9505-4ccd-9ac6-dfa09e082523" providerId="ADAL" clId="{32194FE5-4634-4CB5-9A0B-0D64DE7B05D6}" dt="2021-08-06T01:20:32.885" v="4676" actId="14100"/>
          <ac:spMkLst>
            <pc:docMk/>
            <pc:sldMk cId="1180608486" sldId="283"/>
            <ac:spMk id="17" creationId="{C7F6B625-2A2F-459C-B1E1-BD95CB978146}"/>
          </ac:spMkLst>
        </pc:spChg>
        <pc:spChg chg="del mod">
          <ac:chgData name="Arora, Sahil" userId="b8a3eb66-9505-4ccd-9ac6-dfa09e082523" providerId="ADAL" clId="{32194FE5-4634-4CB5-9A0B-0D64DE7B05D6}" dt="2021-08-06T01:21:08.832" v="4679" actId="21"/>
          <ac:spMkLst>
            <pc:docMk/>
            <pc:sldMk cId="1180608486" sldId="283"/>
            <ac:spMk id="19" creationId="{9F9938FC-1AE9-4A13-85BF-6B89918B39A9}"/>
          </ac:spMkLst>
        </pc:spChg>
        <pc:spChg chg="mod">
          <ac:chgData name="Arora, Sahil" userId="b8a3eb66-9505-4ccd-9ac6-dfa09e082523" providerId="ADAL" clId="{32194FE5-4634-4CB5-9A0B-0D64DE7B05D6}" dt="2021-08-06T01:27:26.100" v="5140" actId="20577"/>
          <ac:spMkLst>
            <pc:docMk/>
            <pc:sldMk cId="1180608486" sldId="283"/>
            <ac:spMk id="32" creationId="{5EC34A7B-DB9B-4468-AC9B-FD2844618B35}"/>
          </ac:spMkLst>
        </pc:spChg>
        <pc:picChg chg="add mod ord">
          <ac:chgData name="Arora, Sahil" userId="b8a3eb66-9505-4ccd-9ac6-dfa09e082523" providerId="ADAL" clId="{32194FE5-4634-4CB5-9A0B-0D64DE7B05D6}" dt="2021-08-06T01:21:12.525" v="4681" actId="14100"/>
          <ac:picMkLst>
            <pc:docMk/>
            <pc:sldMk cId="1180608486" sldId="283"/>
            <ac:picMk id="4" creationId="{26E7EC44-FA95-4561-A9CA-3C7BB28ECCA8}"/>
          </ac:picMkLst>
        </pc:picChg>
        <pc:picChg chg="del">
          <ac:chgData name="Arora, Sahil" userId="b8a3eb66-9505-4ccd-9ac6-dfa09e082523" providerId="ADAL" clId="{32194FE5-4634-4CB5-9A0B-0D64DE7B05D6}" dt="2021-08-06T01:19:51.963" v="4657" actId="478"/>
          <ac:picMkLst>
            <pc:docMk/>
            <pc:sldMk cId="1180608486" sldId="283"/>
            <ac:picMk id="5" creationId="{D62FD67C-5C5A-4BBC-A56B-C399555A5C4B}"/>
          </ac:picMkLst>
        </pc:picChg>
        <pc:picChg chg="del">
          <ac:chgData name="Arora, Sahil" userId="b8a3eb66-9505-4ccd-9ac6-dfa09e082523" providerId="ADAL" clId="{32194FE5-4634-4CB5-9A0B-0D64DE7B05D6}" dt="2021-08-06T01:20:56.625" v="4677" actId="478"/>
          <ac:picMkLst>
            <pc:docMk/>
            <pc:sldMk cId="1180608486" sldId="283"/>
            <ac:picMk id="8" creationId="{90EA804B-17B4-44E9-9901-BCCEFE1697D9}"/>
          </ac:picMkLst>
        </pc:picChg>
      </pc:sldChg>
      <pc:sldChg chg="addSp modSp mod modAnim">
        <pc:chgData name="Arora, Sahil" userId="b8a3eb66-9505-4ccd-9ac6-dfa09e082523" providerId="ADAL" clId="{32194FE5-4634-4CB5-9A0B-0D64DE7B05D6}" dt="2021-08-06T01:37:42.466" v="5542" actId="465"/>
        <pc:sldMkLst>
          <pc:docMk/>
          <pc:sldMk cId="2965578961" sldId="284"/>
        </pc:sldMkLst>
        <pc:spChg chg="add mod">
          <ac:chgData name="Arora, Sahil" userId="b8a3eb66-9505-4ccd-9ac6-dfa09e082523" providerId="ADAL" clId="{32194FE5-4634-4CB5-9A0B-0D64DE7B05D6}" dt="2021-08-06T01:29:32.411" v="5162" actId="20577"/>
          <ac:spMkLst>
            <pc:docMk/>
            <pc:sldMk cId="2965578961" sldId="284"/>
            <ac:spMk id="5" creationId="{DAE87537-E2F0-4DBF-8510-EF73D4239A03}"/>
          </ac:spMkLst>
        </pc:spChg>
        <pc:spChg chg="add mod">
          <ac:chgData name="Arora, Sahil" userId="b8a3eb66-9505-4ccd-9ac6-dfa09e082523" providerId="ADAL" clId="{32194FE5-4634-4CB5-9A0B-0D64DE7B05D6}" dt="2021-08-06T01:35:36.838" v="5416" actId="1076"/>
          <ac:spMkLst>
            <pc:docMk/>
            <pc:sldMk cId="2965578961" sldId="284"/>
            <ac:spMk id="6" creationId="{8E2BF00E-3C32-40D3-870D-982E3A49EB35}"/>
          </ac:spMkLst>
        </pc:spChg>
        <pc:graphicFrameChg chg="add mod modGraphic">
          <ac:chgData name="Arora, Sahil" userId="b8a3eb66-9505-4ccd-9ac6-dfa09e082523" providerId="ADAL" clId="{32194FE5-4634-4CB5-9A0B-0D64DE7B05D6}" dt="2021-08-06T01:34:44.575" v="5391" actId="207"/>
          <ac:graphicFrameMkLst>
            <pc:docMk/>
            <pc:sldMk cId="2965578961" sldId="284"/>
            <ac:graphicFrameMk id="2" creationId="{B760BD40-3519-487F-9A6E-FCCD93E91182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6T01:35:54.785" v="5448" actId="33524"/>
          <ac:graphicFrameMkLst>
            <pc:docMk/>
            <pc:sldMk cId="2965578961" sldId="284"/>
            <ac:graphicFrameMk id="4" creationId="{02F0A982-E522-4B14-8B09-F0A5E4087BC7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6T01:37:42.466" v="5542" actId="465"/>
          <ac:graphicFrameMkLst>
            <pc:docMk/>
            <pc:sldMk cId="2965578961" sldId="284"/>
            <ac:graphicFrameMk id="8" creationId="{FB711875-173B-4605-895E-86A0CA9FAB13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6T01:37:42.466" v="5542" actId="465"/>
          <ac:graphicFrameMkLst>
            <pc:docMk/>
            <pc:sldMk cId="2965578961" sldId="284"/>
            <ac:graphicFrameMk id="9" creationId="{58D7E22D-999B-44DE-8926-195296220205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6T01:37:42.466" v="5542" actId="465"/>
          <ac:graphicFrameMkLst>
            <pc:docMk/>
            <pc:sldMk cId="2965578961" sldId="284"/>
            <ac:graphicFrameMk id="10" creationId="{D4218844-7C40-4E90-B5FF-A25C8C2A3C5E}"/>
          </ac:graphicFrameMkLst>
        </pc:graphicFrameChg>
        <pc:graphicFrameChg chg="add mod modGraphic">
          <ac:chgData name="Arora, Sahil" userId="b8a3eb66-9505-4ccd-9ac6-dfa09e082523" providerId="ADAL" clId="{32194FE5-4634-4CB5-9A0B-0D64DE7B05D6}" dt="2021-08-06T01:37:21.627" v="5541" actId="1076"/>
          <ac:graphicFrameMkLst>
            <pc:docMk/>
            <pc:sldMk cId="2965578961" sldId="284"/>
            <ac:graphicFrameMk id="11" creationId="{8894E99A-35FA-4D41-A15B-0A85CFAD7E46}"/>
          </ac:graphicFrameMkLst>
        </pc:graphicFrameChg>
      </pc:sldChg>
      <pc:sldChg chg="add del">
        <pc:chgData name="Arora, Sahil" userId="b8a3eb66-9505-4ccd-9ac6-dfa09e082523" providerId="ADAL" clId="{32194FE5-4634-4CB5-9A0B-0D64DE7B05D6}" dt="2021-08-07T16:59:01.165" v="6021" actId="2696"/>
        <pc:sldMkLst>
          <pc:docMk/>
          <pc:sldMk cId="2292753510" sldId="292"/>
        </pc:sldMkLst>
      </pc:sldChg>
      <pc:sldChg chg="add del">
        <pc:chgData name="Arora, Sahil" userId="b8a3eb66-9505-4ccd-9ac6-dfa09e082523" providerId="ADAL" clId="{32194FE5-4634-4CB5-9A0B-0D64DE7B05D6}" dt="2021-08-07T16:59:11.725" v="6023"/>
        <pc:sldMkLst>
          <pc:docMk/>
          <pc:sldMk cId="2839167944" sldId="292"/>
        </pc:sldMkLst>
      </pc:sldChg>
      <pc:sldChg chg="add">
        <pc:chgData name="Arora, Sahil" userId="b8a3eb66-9505-4ccd-9ac6-dfa09e082523" providerId="ADAL" clId="{32194FE5-4634-4CB5-9A0B-0D64DE7B05D6}" dt="2021-08-07T16:59:11.732" v="6024"/>
        <pc:sldMkLst>
          <pc:docMk/>
          <pc:sldMk cId="3108839368" sldId="292"/>
        </pc:sldMkLst>
      </pc:sldChg>
      <pc:sldChg chg="addSp delSp modSp mod">
        <pc:chgData name="Arora, Sahil" userId="b8a3eb66-9505-4ccd-9ac6-dfa09e082523" providerId="ADAL" clId="{32194FE5-4634-4CB5-9A0B-0D64DE7B05D6}" dt="2021-08-08T17:23:20.761" v="7687" actId="404"/>
        <pc:sldMkLst>
          <pc:docMk/>
          <pc:sldMk cId="1609325010" sldId="293"/>
        </pc:sldMkLst>
        <pc:spChg chg="mod">
          <ac:chgData name="Arora, Sahil" userId="b8a3eb66-9505-4ccd-9ac6-dfa09e082523" providerId="ADAL" clId="{32194FE5-4634-4CB5-9A0B-0D64DE7B05D6}" dt="2021-08-08T17:23:20.761" v="7687" actId="404"/>
          <ac:spMkLst>
            <pc:docMk/>
            <pc:sldMk cId="1609325010" sldId="293"/>
            <ac:spMk id="12" creationId="{AE81EC49-72FD-419C-97D2-C9A8384651F2}"/>
          </ac:spMkLst>
        </pc:spChg>
        <pc:picChg chg="add mod">
          <ac:chgData name="Arora, Sahil" userId="b8a3eb66-9505-4ccd-9ac6-dfa09e082523" providerId="ADAL" clId="{32194FE5-4634-4CB5-9A0B-0D64DE7B05D6}" dt="2021-08-08T17:22:12.437" v="7531" actId="465"/>
          <ac:picMkLst>
            <pc:docMk/>
            <pc:sldMk cId="1609325010" sldId="293"/>
            <ac:picMk id="3" creationId="{1E0BFAD9-68E6-4CB4-A2D8-5618E9A980A0}"/>
          </ac:picMkLst>
        </pc:picChg>
        <pc:picChg chg="add mod">
          <ac:chgData name="Arora, Sahil" userId="b8a3eb66-9505-4ccd-9ac6-dfa09e082523" providerId="ADAL" clId="{32194FE5-4634-4CB5-9A0B-0D64DE7B05D6}" dt="2021-08-08T17:22:07.088" v="7530" actId="408"/>
          <ac:picMkLst>
            <pc:docMk/>
            <pc:sldMk cId="1609325010" sldId="293"/>
            <ac:picMk id="7" creationId="{2663B458-00F7-4255-B74A-A52EF3E062FB}"/>
          </ac:picMkLst>
        </pc:picChg>
        <pc:picChg chg="add mod">
          <ac:chgData name="Arora, Sahil" userId="b8a3eb66-9505-4ccd-9ac6-dfa09e082523" providerId="ADAL" clId="{32194FE5-4634-4CB5-9A0B-0D64DE7B05D6}" dt="2021-08-08T17:21:51.087" v="7529" actId="1076"/>
          <ac:picMkLst>
            <pc:docMk/>
            <pc:sldMk cId="1609325010" sldId="293"/>
            <ac:picMk id="9" creationId="{F1B9DBEC-C97A-4789-BB98-738EDDD53066}"/>
          </ac:picMkLst>
        </pc:picChg>
        <pc:picChg chg="mod">
          <ac:chgData name="Arora, Sahil" userId="b8a3eb66-9505-4ccd-9ac6-dfa09e082523" providerId="ADAL" clId="{32194FE5-4634-4CB5-9A0B-0D64DE7B05D6}" dt="2021-08-08T17:18:36.166" v="7486" actId="465"/>
          <ac:picMkLst>
            <pc:docMk/>
            <pc:sldMk cId="1609325010" sldId="293"/>
            <ac:picMk id="9220" creationId="{27797305-ED11-4544-A63E-396AA83BE80E}"/>
          </ac:picMkLst>
        </pc:picChg>
        <pc:picChg chg="mod">
          <ac:chgData name="Arora, Sahil" userId="b8a3eb66-9505-4ccd-9ac6-dfa09e082523" providerId="ADAL" clId="{32194FE5-4634-4CB5-9A0B-0D64DE7B05D6}" dt="2021-08-08T17:18:36.166" v="7486" actId="465"/>
          <ac:picMkLst>
            <pc:docMk/>
            <pc:sldMk cId="1609325010" sldId="293"/>
            <ac:picMk id="9222" creationId="{5DB72976-0873-49B3-8B3A-84F4345EF9A8}"/>
          </ac:picMkLst>
        </pc:picChg>
        <pc:picChg chg="del">
          <ac:chgData name="Arora, Sahil" userId="b8a3eb66-9505-4ccd-9ac6-dfa09e082523" providerId="ADAL" clId="{32194FE5-4634-4CB5-9A0B-0D64DE7B05D6}" dt="2021-08-08T17:16:48.951" v="7481" actId="478"/>
          <ac:picMkLst>
            <pc:docMk/>
            <pc:sldMk cId="1609325010" sldId="293"/>
            <ac:picMk id="9224" creationId="{BD6AD984-8AF9-49DF-AB83-D1040A2B5049}"/>
          </ac:picMkLst>
        </pc:picChg>
        <pc:picChg chg="mod">
          <ac:chgData name="Arora, Sahil" userId="b8a3eb66-9505-4ccd-9ac6-dfa09e082523" providerId="ADAL" clId="{32194FE5-4634-4CB5-9A0B-0D64DE7B05D6}" dt="2021-08-08T17:18:36.166" v="7486" actId="465"/>
          <ac:picMkLst>
            <pc:docMk/>
            <pc:sldMk cId="1609325010" sldId="293"/>
            <ac:picMk id="9228" creationId="{4BA049A1-341A-41D6-BB08-58B6DED035D3}"/>
          </ac:picMkLst>
        </pc:picChg>
        <pc:picChg chg="del">
          <ac:chgData name="Arora, Sahil" userId="b8a3eb66-9505-4ccd-9ac6-dfa09e082523" providerId="ADAL" clId="{32194FE5-4634-4CB5-9A0B-0D64DE7B05D6}" dt="2021-08-08T17:19:43.972" v="7495" actId="478"/>
          <ac:picMkLst>
            <pc:docMk/>
            <pc:sldMk cId="1609325010" sldId="293"/>
            <ac:picMk id="9230" creationId="{E757C258-2AD6-4468-8F2B-C30F371289AC}"/>
          </ac:picMkLst>
        </pc:picChg>
      </pc:sldChg>
      <pc:sldChg chg="add del">
        <pc:chgData name="Arora, Sahil" userId="b8a3eb66-9505-4ccd-9ac6-dfa09e082523" providerId="ADAL" clId="{32194FE5-4634-4CB5-9A0B-0D64DE7B05D6}" dt="2021-08-07T16:59:57.489" v="6026" actId="47"/>
        <pc:sldMkLst>
          <pc:docMk/>
          <pc:sldMk cId="617584609" sldId="294"/>
        </pc:sldMkLst>
      </pc:sldChg>
      <pc:sldChg chg="add del">
        <pc:chgData name="Arora, Sahil" userId="b8a3eb66-9505-4ccd-9ac6-dfa09e082523" providerId="ADAL" clId="{32194FE5-4634-4CB5-9A0B-0D64DE7B05D6}" dt="2021-08-07T17:09:20.931" v="6284" actId="2696"/>
        <pc:sldMkLst>
          <pc:docMk/>
          <pc:sldMk cId="1149758051" sldId="294"/>
        </pc:sldMkLst>
      </pc:sldChg>
      <pc:sldChg chg="add">
        <pc:chgData name="Arora, Sahil" userId="b8a3eb66-9505-4ccd-9ac6-dfa09e082523" providerId="ADAL" clId="{32194FE5-4634-4CB5-9A0B-0D64DE7B05D6}" dt="2021-08-07T17:09:24.232" v="6285"/>
        <pc:sldMkLst>
          <pc:docMk/>
          <pc:sldMk cId="1926708486" sldId="294"/>
        </pc:sldMkLst>
      </pc:sldChg>
      <pc:sldChg chg="add del">
        <pc:chgData name="Arora, Sahil" userId="b8a3eb66-9505-4ccd-9ac6-dfa09e082523" providerId="ADAL" clId="{32194FE5-4634-4CB5-9A0B-0D64DE7B05D6}" dt="2021-08-07T17:25:53.860" v="6620" actId="2696"/>
        <pc:sldMkLst>
          <pc:docMk/>
          <pc:sldMk cId="84569339" sldId="295"/>
        </pc:sldMkLst>
      </pc:sldChg>
      <pc:sldChg chg="add">
        <pc:chgData name="Arora, Sahil" userId="b8a3eb66-9505-4ccd-9ac6-dfa09e082523" providerId="ADAL" clId="{32194FE5-4634-4CB5-9A0B-0D64DE7B05D6}" dt="2021-08-07T17:25:58.141" v="6621"/>
        <pc:sldMkLst>
          <pc:docMk/>
          <pc:sldMk cId="1087172089" sldId="295"/>
        </pc:sldMkLst>
      </pc:sldChg>
    </pc:docChg>
  </pc:docChgLst>
  <pc:docChgLst>
    <pc:chgData name="Arora, Sahil" userId="S::sahil.arora@austin.utexas.edu::b8a3eb66-9505-4ccd-9ac6-dfa09e082523" providerId="AD" clId="Web-{E4A04B27-F547-49EE-AB40-FBCBECEAAC47}"/>
    <pc:docChg chg="modSld">
      <pc:chgData name="Arora, Sahil" userId="S::sahil.arora@austin.utexas.edu::b8a3eb66-9505-4ccd-9ac6-dfa09e082523" providerId="AD" clId="Web-{E4A04B27-F547-49EE-AB40-FBCBECEAAC47}" dt="2021-08-07T00:54:19.701" v="1"/>
      <pc:docMkLst>
        <pc:docMk/>
      </pc:docMkLst>
      <pc:sldChg chg="modSp">
        <pc:chgData name="Arora, Sahil" userId="S::sahil.arora@austin.utexas.edu::b8a3eb66-9505-4ccd-9ac6-dfa09e082523" providerId="AD" clId="Web-{E4A04B27-F547-49EE-AB40-FBCBECEAAC47}" dt="2021-08-07T00:54:19.701" v="1"/>
        <pc:sldMkLst>
          <pc:docMk/>
          <pc:sldMk cId="2965578961" sldId="284"/>
        </pc:sldMkLst>
        <pc:graphicFrameChg chg="mod modGraphic">
          <ac:chgData name="Arora, Sahil" userId="S::sahil.arora@austin.utexas.edu::b8a3eb66-9505-4ccd-9ac6-dfa09e082523" providerId="AD" clId="Web-{E4A04B27-F547-49EE-AB40-FBCBECEAAC47}" dt="2021-08-07T00:54:19.701" v="1"/>
          <ac:graphicFrameMkLst>
            <pc:docMk/>
            <pc:sldMk cId="2965578961" sldId="284"/>
            <ac:graphicFrameMk id="10" creationId="{D4218844-7C40-4E90-B5FF-A25C8C2A3C5E}"/>
          </ac:graphicFrameMkLst>
        </pc:graphicFrameChg>
      </pc:sldChg>
    </pc:docChg>
  </pc:docChgLst>
  <pc:docChgLst>
    <pc:chgData name="Mahika Bansal" userId="S::mahika.bansal@austin.utexas.edu::bc516d41-bc68-4abf-8fdb-9265bc3f19e7" providerId="AD" clId="Web-{5F0B6EA1-9007-3E29-1CDB-79989805C128}"/>
    <pc:docChg chg="modSld">
      <pc:chgData name="Mahika Bansal" userId="S::mahika.bansal@austin.utexas.edu::bc516d41-bc68-4abf-8fdb-9265bc3f19e7" providerId="AD" clId="Web-{5F0B6EA1-9007-3E29-1CDB-79989805C128}" dt="2021-08-09T21:55:33.258" v="7" actId="1076"/>
      <pc:docMkLst>
        <pc:docMk/>
      </pc:docMkLst>
      <pc:sldChg chg="modSp">
        <pc:chgData name="Mahika Bansal" userId="S::mahika.bansal@austin.utexas.edu::bc516d41-bc68-4abf-8fdb-9265bc3f19e7" providerId="AD" clId="Web-{5F0B6EA1-9007-3E29-1CDB-79989805C128}" dt="2021-08-09T21:55:33.258" v="7" actId="1076"/>
        <pc:sldMkLst>
          <pc:docMk/>
          <pc:sldMk cId="1307403434" sldId="301"/>
        </pc:sldMkLst>
        <pc:spChg chg="mod">
          <ac:chgData name="Mahika Bansal" userId="S::mahika.bansal@austin.utexas.edu::bc516d41-bc68-4abf-8fdb-9265bc3f19e7" providerId="AD" clId="Web-{5F0B6EA1-9007-3E29-1CDB-79989805C128}" dt="2021-08-09T21:55:33.258" v="7" actId="1076"/>
          <ac:spMkLst>
            <pc:docMk/>
            <pc:sldMk cId="1307403434" sldId="301"/>
            <ac:spMk id="30" creationId="{6917DD46-022B-B944-A4B9-45D149948C1E}"/>
          </ac:spMkLst>
        </pc:spChg>
      </pc:sldChg>
    </pc:docChg>
  </pc:docChgLst>
  <pc:docChgLst>
    <pc:chgData name="Mahika Bansal" userId="bc516d41-bc68-4abf-8fdb-9265bc3f19e7" providerId="ADAL" clId="{9880EA96-9AC7-4976-A8FC-B1762483DC51}"/>
    <pc:docChg chg="undo redo custSel addSld delSld modSld sldOrd modMainMaster">
      <pc:chgData name="Mahika Bansal" userId="bc516d41-bc68-4abf-8fdb-9265bc3f19e7" providerId="ADAL" clId="{9880EA96-9AC7-4976-A8FC-B1762483DC51}" dt="2021-08-08T19:22:43.616" v="8560" actId="1036"/>
      <pc:docMkLst>
        <pc:docMk/>
      </pc:docMkLst>
      <pc:sldChg chg="addSp delSp modSp mod">
        <pc:chgData name="Mahika Bansal" userId="bc516d41-bc68-4abf-8fdb-9265bc3f19e7" providerId="ADAL" clId="{9880EA96-9AC7-4976-A8FC-B1762483DC51}" dt="2021-08-05T18:01:43.430" v="862" actId="20577"/>
        <pc:sldMkLst>
          <pc:docMk/>
          <pc:sldMk cId="1162557872" sldId="256"/>
        </pc:sldMkLst>
        <pc:spChg chg="add mod">
          <ac:chgData name="Mahika Bansal" userId="bc516d41-bc68-4abf-8fdb-9265bc3f19e7" providerId="ADAL" clId="{9880EA96-9AC7-4976-A8FC-B1762483DC51}" dt="2021-08-05T18:00:12.491" v="656" actId="1035"/>
          <ac:spMkLst>
            <pc:docMk/>
            <pc:sldMk cId="1162557872" sldId="256"/>
            <ac:spMk id="5" creationId="{16971BD6-14E3-4B7C-8AE5-26F983181821}"/>
          </ac:spMkLst>
        </pc:spChg>
        <pc:spChg chg="add mod">
          <ac:chgData name="Mahika Bansal" userId="bc516d41-bc68-4abf-8fdb-9265bc3f19e7" providerId="ADAL" clId="{9880EA96-9AC7-4976-A8FC-B1762483DC51}" dt="2021-08-05T18:01:34.736" v="860" actId="1035"/>
          <ac:spMkLst>
            <pc:docMk/>
            <pc:sldMk cId="1162557872" sldId="256"/>
            <ac:spMk id="9" creationId="{DAA266D2-1758-47F8-93B9-3D5551292568}"/>
          </ac:spMkLst>
        </pc:spChg>
        <pc:spChg chg="mod">
          <ac:chgData name="Mahika Bansal" userId="bc516d41-bc68-4abf-8fdb-9265bc3f19e7" providerId="ADAL" clId="{9880EA96-9AC7-4976-A8FC-B1762483DC51}" dt="2021-08-05T18:01:43.430" v="862" actId="20577"/>
          <ac:spMkLst>
            <pc:docMk/>
            <pc:sldMk cId="1162557872" sldId="256"/>
            <ac:spMk id="13" creationId="{3EF957DB-F96A-2A45-BF52-8D36EB5856C4}"/>
          </ac:spMkLst>
        </pc:spChg>
        <pc:spChg chg="mod">
          <ac:chgData name="Mahika Bansal" userId="bc516d41-bc68-4abf-8fdb-9265bc3f19e7" providerId="ADAL" clId="{9880EA96-9AC7-4976-A8FC-B1762483DC51}" dt="2021-08-05T18:00:34.554" v="699" actId="1037"/>
          <ac:spMkLst>
            <pc:docMk/>
            <pc:sldMk cId="1162557872" sldId="256"/>
            <ac:spMk id="14" creationId="{88077257-5D6F-F148-A2DA-D5094EB85EBE}"/>
          </ac:spMkLst>
        </pc:spChg>
        <pc:spChg chg="del mod">
          <ac:chgData name="Mahika Bansal" userId="bc516d41-bc68-4abf-8fdb-9265bc3f19e7" providerId="ADAL" clId="{9880EA96-9AC7-4976-A8FC-B1762483DC51}" dt="2021-08-05T17:52:55.834" v="440" actId="478"/>
          <ac:spMkLst>
            <pc:docMk/>
            <pc:sldMk cId="1162557872" sldId="256"/>
            <ac:spMk id="15" creationId="{0A43E2F2-06F0-0D41-8635-122A9CD27289}"/>
          </ac:spMkLst>
        </pc:spChg>
        <pc:picChg chg="add del mod">
          <ac:chgData name="Mahika Bansal" userId="bc516d41-bc68-4abf-8fdb-9265bc3f19e7" providerId="ADAL" clId="{9880EA96-9AC7-4976-A8FC-B1762483DC51}" dt="2021-08-05T17:56:53.742" v="546" actId="478"/>
          <ac:picMkLst>
            <pc:docMk/>
            <pc:sldMk cId="1162557872" sldId="256"/>
            <ac:picMk id="2" creationId="{02B8F362-CDEF-46F1-BC82-04E910A86E58}"/>
          </ac:picMkLst>
        </pc:picChg>
        <pc:picChg chg="add del mod">
          <ac:chgData name="Mahika Bansal" userId="bc516d41-bc68-4abf-8fdb-9265bc3f19e7" providerId="ADAL" clId="{9880EA96-9AC7-4976-A8FC-B1762483DC51}" dt="2021-08-05T17:56:15.730" v="529" actId="478"/>
          <ac:picMkLst>
            <pc:docMk/>
            <pc:sldMk cId="1162557872" sldId="256"/>
            <ac:picMk id="1026" creationId="{1D49FCBF-0F4A-49F1-8E06-A0D07909F20B}"/>
          </ac:picMkLst>
        </pc:picChg>
        <pc:picChg chg="add del">
          <ac:chgData name="Mahika Bansal" userId="bc516d41-bc68-4abf-8fdb-9265bc3f19e7" providerId="ADAL" clId="{9880EA96-9AC7-4976-A8FC-B1762483DC51}" dt="2021-08-05T17:56:23.017" v="533"/>
          <ac:picMkLst>
            <pc:docMk/>
            <pc:sldMk cId="1162557872" sldId="256"/>
            <ac:picMk id="1028" creationId="{F7770E7C-5970-4E94-8D4C-55C8CBE73181}"/>
          </ac:picMkLst>
        </pc:picChg>
      </pc:sldChg>
      <pc:sldChg chg="del">
        <pc:chgData name="Mahika Bansal" userId="bc516d41-bc68-4abf-8fdb-9265bc3f19e7" providerId="ADAL" clId="{9880EA96-9AC7-4976-A8FC-B1762483DC51}" dt="2021-08-05T17:47:43.912" v="131" actId="47"/>
        <pc:sldMkLst>
          <pc:docMk/>
          <pc:sldMk cId="344332910" sldId="259"/>
        </pc:sldMkLst>
      </pc:sldChg>
      <pc:sldChg chg="del">
        <pc:chgData name="Mahika Bansal" userId="bc516d41-bc68-4abf-8fdb-9265bc3f19e7" providerId="ADAL" clId="{9880EA96-9AC7-4976-A8FC-B1762483DC51}" dt="2021-08-05T17:47:43.295" v="129" actId="47"/>
        <pc:sldMkLst>
          <pc:docMk/>
          <pc:sldMk cId="1129352408" sldId="260"/>
        </pc:sldMkLst>
      </pc:sldChg>
      <pc:sldChg chg="del">
        <pc:chgData name="Mahika Bansal" userId="bc516d41-bc68-4abf-8fdb-9265bc3f19e7" providerId="ADAL" clId="{9880EA96-9AC7-4976-A8FC-B1762483DC51}" dt="2021-08-05T17:47:43.636" v="130" actId="47"/>
        <pc:sldMkLst>
          <pc:docMk/>
          <pc:sldMk cId="3164689400" sldId="267"/>
        </pc:sldMkLst>
      </pc:sldChg>
      <pc:sldChg chg="addSp delSp modSp mod modClrScheme chgLayout">
        <pc:chgData name="Mahika Bansal" userId="bc516d41-bc68-4abf-8fdb-9265bc3f19e7" providerId="ADAL" clId="{9880EA96-9AC7-4976-A8FC-B1762483DC51}" dt="2021-08-07T02:49:02.092" v="1490" actId="20577"/>
        <pc:sldMkLst>
          <pc:docMk/>
          <pc:sldMk cId="3809746709" sldId="268"/>
        </pc:sldMkLst>
        <pc:spChg chg="del mod">
          <ac:chgData name="Mahika Bansal" userId="bc516d41-bc68-4abf-8fdb-9265bc3f19e7" providerId="ADAL" clId="{9880EA96-9AC7-4976-A8FC-B1762483DC51}" dt="2021-08-05T17:47:38.114" v="127" actId="478"/>
          <ac:spMkLst>
            <pc:docMk/>
            <pc:sldMk cId="3809746709" sldId="268"/>
            <ac:spMk id="2" creationId="{9D73EB12-96B1-9E4A-95E3-115A19B1124E}"/>
          </ac:spMkLst>
        </pc:spChg>
        <pc:spChg chg="add del mod">
          <ac:chgData name="Mahika Bansal" userId="bc516d41-bc68-4abf-8fdb-9265bc3f19e7" providerId="ADAL" clId="{9880EA96-9AC7-4976-A8FC-B1762483DC51}" dt="2021-08-05T17:47:40.360" v="128" actId="478"/>
          <ac:spMkLst>
            <pc:docMk/>
            <pc:sldMk cId="3809746709" sldId="268"/>
            <ac:spMk id="5" creationId="{4CCAA314-BBA7-44B6-96B3-DB0AC8984A7F}"/>
          </ac:spMkLst>
        </pc:spChg>
        <pc:spChg chg="add mod ord">
          <ac:chgData name="Mahika Bansal" userId="bc516d41-bc68-4abf-8fdb-9265bc3f19e7" providerId="ADAL" clId="{9880EA96-9AC7-4976-A8FC-B1762483DC51}" dt="2021-08-05T18:05:31.535" v="996" actId="403"/>
          <ac:spMkLst>
            <pc:docMk/>
            <pc:sldMk cId="3809746709" sldId="268"/>
            <ac:spMk id="6" creationId="{5B2688CB-BDF9-4ED4-9985-11334C8DEABE}"/>
          </ac:spMkLst>
        </pc:spChg>
        <pc:spChg chg="add del mod">
          <ac:chgData name="Mahika Bansal" userId="bc516d41-bc68-4abf-8fdb-9265bc3f19e7" providerId="ADAL" clId="{9880EA96-9AC7-4976-A8FC-B1762483DC51}" dt="2021-08-05T18:07:57.524" v="1158" actId="478"/>
          <ac:spMkLst>
            <pc:docMk/>
            <pc:sldMk cId="3809746709" sldId="268"/>
            <ac:spMk id="71" creationId="{9EF1B3AC-60AD-4308-9CF5-8B3D68FBDA1C}"/>
          </ac:spMkLst>
        </pc:spChg>
        <pc:spChg chg="add mod">
          <ac:chgData name="Mahika Bansal" userId="bc516d41-bc68-4abf-8fdb-9265bc3f19e7" providerId="ADAL" clId="{9880EA96-9AC7-4976-A8FC-B1762483DC51}" dt="2021-08-07T02:49:02.092" v="1490" actId="20577"/>
          <ac:spMkLst>
            <pc:docMk/>
            <pc:sldMk cId="3809746709" sldId="268"/>
            <ac:spMk id="73" creationId="{1DA6EA15-F08F-476F-B27B-B8955EC66715}"/>
          </ac:spMkLst>
        </pc:spChg>
        <pc:graphicFrameChg chg="del">
          <ac:chgData name="Mahika Bansal" userId="bc516d41-bc68-4abf-8fdb-9265bc3f19e7" providerId="ADAL" clId="{9880EA96-9AC7-4976-A8FC-B1762483DC51}" dt="2021-08-05T17:47:57.646" v="146" actId="478"/>
          <ac:graphicFrameMkLst>
            <pc:docMk/>
            <pc:sldMk cId="3809746709" sldId="268"/>
            <ac:graphicFrameMk id="3" creationId="{FA76F414-FEA0-491D-B50D-5EA67407C00A}"/>
          </ac:graphicFrameMkLst>
        </pc:graphicFrameChg>
        <pc:picChg chg="add del mod">
          <ac:chgData name="Mahika Bansal" userId="bc516d41-bc68-4abf-8fdb-9265bc3f19e7" providerId="ADAL" clId="{9880EA96-9AC7-4976-A8FC-B1762483DC51}" dt="2021-08-05T18:11:11.534" v="1180" actId="478"/>
          <ac:picMkLst>
            <pc:docMk/>
            <pc:sldMk cId="3809746709" sldId="268"/>
            <ac:picMk id="3074" creationId="{6700D2E0-BAEA-43B8-9801-44BA923BAE6A}"/>
          </ac:picMkLst>
        </pc:picChg>
      </pc:sldChg>
      <pc:sldChg chg="addSp delSp modSp add mod">
        <pc:chgData name="Mahika Bansal" userId="bc516d41-bc68-4abf-8fdb-9265bc3f19e7" providerId="ADAL" clId="{9880EA96-9AC7-4976-A8FC-B1762483DC51}" dt="2021-08-07T16:40:10.481" v="4251" actId="14100"/>
        <pc:sldMkLst>
          <pc:docMk/>
          <pc:sldMk cId="125074217" sldId="269"/>
        </pc:sldMkLst>
        <pc:spChg chg="add mod">
          <ac:chgData name="Mahika Bansal" userId="bc516d41-bc68-4abf-8fdb-9265bc3f19e7" providerId="ADAL" clId="{9880EA96-9AC7-4976-A8FC-B1762483DC51}" dt="2021-08-07T03:16:02.554" v="2183" actId="14100"/>
          <ac:spMkLst>
            <pc:docMk/>
            <pc:sldMk cId="125074217" sldId="269"/>
            <ac:spMk id="3" creationId="{FD60C765-6AB7-41E1-A99A-81372F963535}"/>
          </ac:spMkLst>
        </pc:spChg>
        <pc:spChg chg="add mod">
          <ac:chgData name="Mahika Bansal" userId="bc516d41-bc68-4abf-8fdb-9265bc3f19e7" providerId="ADAL" clId="{9880EA96-9AC7-4976-A8FC-B1762483DC51}" dt="2021-08-07T16:36:17.054" v="4127" actId="1037"/>
          <ac:spMkLst>
            <pc:docMk/>
            <pc:sldMk cId="125074217" sldId="269"/>
            <ac:spMk id="5" creationId="{454CD45E-3C46-43BD-A719-A6D361FD2F9C}"/>
          </ac:spMkLst>
        </pc:spChg>
        <pc:spChg chg="del mod">
          <ac:chgData name="Mahika Bansal" userId="bc516d41-bc68-4abf-8fdb-9265bc3f19e7" providerId="ADAL" clId="{9880EA96-9AC7-4976-A8FC-B1762483DC51}" dt="2021-08-05T18:11:28.081" v="1181" actId="478"/>
          <ac:spMkLst>
            <pc:docMk/>
            <pc:sldMk cId="125074217" sldId="269"/>
            <ac:spMk id="6" creationId="{5B2688CB-BDF9-4ED4-9985-11334C8DEABE}"/>
          </ac:spMkLst>
        </pc:spChg>
        <pc:spChg chg="add mod ord topLvl">
          <ac:chgData name="Mahika Bansal" userId="bc516d41-bc68-4abf-8fdb-9265bc3f19e7" providerId="ADAL" clId="{9880EA96-9AC7-4976-A8FC-B1762483DC51}" dt="2021-08-07T16:40:10.481" v="4251" actId="14100"/>
          <ac:spMkLst>
            <pc:docMk/>
            <pc:sldMk cId="125074217" sldId="269"/>
            <ac:spMk id="7" creationId="{984E8297-04A8-445C-B171-CF794EB9C14D}"/>
          </ac:spMkLst>
        </pc:spChg>
        <pc:spChg chg="add del mod ord topLvl">
          <ac:chgData name="Mahika Bansal" userId="bc516d41-bc68-4abf-8fdb-9265bc3f19e7" providerId="ADAL" clId="{9880EA96-9AC7-4976-A8FC-B1762483DC51}" dt="2021-08-07T16:40:06.280" v="4250" actId="14100"/>
          <ac:spMkLst>
            <pc:docMk/>
            <pc:sldMk cId="125074217" sldId="269"/>
            <ac:spMk id="8" creationId="{4FF61A63-85B4-4C15-8057-232DC0A9CC77}"/>
          </ac:spMkLst>
        </pc:spChg>
        <pc:spChg chg="add del mod">
          <ac:chgData name="Mahika Bansal" userId="bc516d41-bc68-4abf-8fdb-9265bc3f19e7" providerId="ADAL" clId="{9880EA96-9AC7-4976-A8FC-B1762483DC51}" dt="2021-08-07T03:13:45.143" v="2118" actId="478"/>
          <ac:spMkLst>
            <pc:docMk/>
            <pc:sldMk cId="125074217" sldId="269"/>
            <ac:spMk id="9" creationId="{D04EC59C-0622-47D4-AF93-5FBE637F2F74}"/>
          </ac:spMkLst>
        </pc:spChg>
        <pc:spChg chg="add mod ord">
          <ac:chgData name="Mahika Bansal" userId="bc516d41-bc68-4abf-8fdb-9265bc3f19e7" providerId="ADAL" clId="{9880EA96-9AC7-4976-A8FC-B1762483DC51}" dt="2021-08-07T16:31:15.724" v="3568" actId="14100"/>
          <ac:spMkLst>
            <pc:docMk/>
            <pc:sldMk cId="125074217" sldId="269"/>
            <ac:spMk id="10" creationId="{B76458D1-209D-4B5E-BA5E-EEB85AD630FB}"/>
          </ac:spMkLst>
        </pc:spChg>
        <pc:spChg chg="add del mod">
          <ac:chgData name="Mahika Bansal" userId="bc516d41-bc68-4abf-8fdb-9265bc3f19e7" providerId="ADAL" clId="{9880EA96-9AC7-4976-A8FC-B1762483DC51}" dt="2021-08-07T03:15:31.511" v="2139"/>
          <ac:spMkLst>
            <pc:docMk/>
            <pc:sldMk cId="125074217" sldId="269"/>
            <ac:spMk id="11" creationId="{3CBBF8FF-8587-45B0-A4F5-C32626984B77}"/>
          </ac:spMkLst>
        </pc:spChg>
        <pc:spChg chg="add del mod">
          <ac:chgData name="Mahika Bansal" userId="bc516d41-bc68-4abf-8fdb-9265bc3f19e7" providerId="ADAL" clId="{9880EA96-9AC7-4976-A8FC-B1762483DC51}" dt="2021-08-07T14:58:52.100" v="2486" actId="478"/>
          <ac:spMkLst>
            <pc:docMk/>
            <pc:sldMk cId="125074217" sldId="269"/>
            <ac:spMk id="12" creationId="{CFFA3C06-A865-4FCC-8579-2AADB64CFDB8}"/>
          </ac:spMkLst>
        </pc:spChg>
        <pc:spChg chg="add mod">
          <ac:chgData name="Mahika Bansal" userId="bc516d41-bc68-4abf-8fdb-9265bc3f19e7" providerId="ADAL" clId="{9880EA96-9AC7-4976-A8FC-B1762483DC51}" dt="2021-08-07T16:35:16.069" v="3882" actId="20577"/>
          <ac:spMkLst>
            <pc:docMk/>
            <pc:sldMk cId="125074217" sldId="269"/>
            <ac:spMk id="13" creationId="{84FF527A-BB06-48F3-B313-3DE7BD66EA96}"/>
          </ac:spMkLst>
        </pc:spChg>
        <pc:spChg chg="add mod">
          <ac:chgData name="Mahika Bansal" userId="bc516d41-bc68-4abf-8fdb-9265bc3f19e7" providerId="ADAL" clId="{9880EA96-9AC7-4976-A8FC-B1762483DC51}" dt="2021-08-07T15:00:39.260" v="2628" actId="207"/>
          <ac:spMkLst>
            <pc:docMk/>
            <pc:sldMk cId="125074217" sldId="269"/>
            <ac:spMk id="14" creationId="{BF6A5B78-85AB-49BE-AFBC-A2286589E871}"/>
          </ac:spMkLst>
        </pc:spChg>
        <pc:spChg chg="add del">
          <ac:chgData name="Mahika Bansal" userId="bc516d41-bc68-4abf-8fdb-9265bc3f19e7" providerId="ADAL" clId="{9880EA96-9AC7-4976-A8FC-B1762483DC51}" dt="2021-08-07T15:22:40.060" v="2876" actId="22"/>
          <ac:spMkLst>
            <pc:docMk/>
            <pc:sldMk cId="125074217" sldId="269"/>
            <ac:spMk id="16" creationId="{7D6E67B4-107B-4A67-9414-F4B77F66A9F4}"/>
          </ac:spMkLst>
        </pc:spChg>
        <pc:spChg chg="add mod">
          <ac:chgData name="Mahika Bansal" userId="bc516d41-bc68-4abf-8fdb-9265bc3f19e7" providerId="ADAL" clId="{9880EA96-9AC7-4976-A8FC-B1762483DC51}" dt="2021-08-07T16:39:57.630" v="4249" actId="1037"/>
          <ac:spMkLst>
            <pc:docMk/>
            <pc:sldMk cId="125074217" sldId="269"/>
            <ac:spMk id="18" creationId="{BFBB859C-8122-4B9D-8121-F948EA5E3023}"/>
          </ac:spMkLst>
        </pc:spChg>
        <pc:grpChg chg="add del mod">
          <ac:chgData name="Mahika Bansal" userId="bc516d41-bc68-4abf-8fdb-9265bc3f19e7" providerId="ADAL" clId="{9880EA96-9AC7-4976-A8FC-B1762483DC51}" dt="2021-08-07T16:36:43.188" v="4129" actId="165"/>
          <ac:grpSpMkLst>
            <pc:docMk/>
            <pc:sldMk cId="125074217" sldId="269"/>
            <ac:grpSpMk id="17" creationId="{C0CE25D6-30A8-4373-85CF-9235493EBFBF}"/>
          </ac:grpSpMkLst>
        </pc:grpChg>
        <pc:picChg chg="add mod">
          <ac:chgData name="Mahika Bansal" userId="bc516d41-bc68-4abf-8fdb-9265bc3f19e7" providerId="ADAL" clId="{9880EA96-9AC7-4976-A8FC-B1762483DC51}" dt="2021-08-07T16:30:30.158" v="3547" actId="14100"/>
          <ac:picMkLst>
            <pc:docMk/>
            <pc:sldMk cId="125074217" sldId="269"/>
            <ac:picMk id="4" creationId="{61C4FE01-41C3-4D23-BEDA-4D00BC580319}"/>
          </ac:picMkLst>
        </pc:picChg>
        <pc:picChg chg="add mod">
          <ac:chgData name="Mahika Bansal" userId="bc516d41-bc68-4abf-8fdb-9265bc3f19e7" providerId="ADAL" clId="{9880EA96-9AC7-4976-A8FC-B1762483DC51}" dt="2021-08-07T16:39:43.706" v="4205" actId="14100"/>
          <ac:picMkLst>
            <pc:docMk/>
            <pc:sldMk cId="125074217" sldId="269"/>
            <ac:picMk id="2050" creationId="{A2F21118-1F8F-4284-8464-C010554FB3B6}"/>
          </ac:picMkLst>
        </pc:picChg>
      </pc:sldChg>
      <pc:sldChg chg="del">
        <pc:chgData name="Mahika Bansal" userId="bc516d41-bc68-4abf-8fdb-9265bc3f19e7" providerId="ADAL" clId="{9880EA96-9AC7-4976-A8FC-B1762483DC51}" dt="2021-08-05T17:47:44.124" v="132" actId="47"/>
        <pc:sldMkLst>
          <pc:docMk/>
          <pc:sldMk cId="2094617493" sldId="269"/>
        </pc:sldMkLst>
      </pc:sldChg>
      <pc:sldChg chg="del">
        <pc:chgData name="Mahika Bansal" userId="bc516d41-bc68-4abf-8fdb-9265bc3f19e7" providerId="ADAL" clId="{9880EA96-9AC7-4976-A8FC-B1762483DC51}" dt="2021-08-05T17:47:44.310" v="133" actId="47"/>
        <pc:sldMkLst>
          <pc:docMk/>
          <pc:sldMk cId="613441988" sldId="270"/>
        </pc:sldMkLst>
      </pc:sldChg>
      <pc:sldChg chg="addSp delSp modSp mod ord">
        <pc:chgData name="Mahika Bansal" userId="bc516d41-bc68-4abf-8fdb-9265bc3f19e7" providerId="ADAL" clId="{9880EA96-9AC7-4976-A8FC-B1762483DC51}" dt="2021-08-07T18:11:26.352" v="6255"/>
        <pc:sldMkLst>
          <pc:docMk/>
          <pc:sldMk cId="4003821293" sldId="270"/>
        </pc:sldMkLst>
        <pc:spChg chg="del">
          <ac:chgData name="Mahika Bansal" userId="bc516d41-bc68-4abf-8fdb-9265bc3f19e7" providerId="ADAL" clId="{9880EA96-9AC7-4976-A8FC-B1762483DC51}" dt="2021-08-06T15:08:11.646" v="1246" actId="478"/>
          <ac:spMkLst>
            <pc:docMk/>
            <pc:sldMk cId="4003821293" sldId="270"/>
            <ac:spMk id="3" creationId="{FD60C765-6AB7-41E1-A99A-81372F963535}"/>
          </ac:spMkLst>
        </pc:spChg>
        <pc:spChg chg="add mod">
          <ac:chgData name="Mahika Bansal" userId="bc516d41-bc68-4abf-8fdb-9265bc3f19e7" providerId="ADAL" clId="{9880EA96-9AC7-4976-A8FC-B1762483DC51}" dt="2021-08-06T15:08:22.180" v="1268" actId="20577"/>
          <ac:spMkLst>
            <pc:docMk/>
            <pc:sldMk cId="4003821293" sldId="270"/>
            <ac:spMk id="32" creationId="{404481FD-9E3A-4D2F-8FF5-F07D0E04C8B4}"/>
          </ac:spMkLst>
        </pc:spChg>
      </pc:sldChg>
      <pc:sldChg chg="modSp mod">
        <pc:chgData name="Mahika Bansal" userId="bc516d41-bc68-4abf-8fdb-9265bc3f19e7" providerId="ADAL" clId="{9880EA96-9AC7-4976-A8FC-B1762483DC51}" dt="2021-08-07T02:48:40.702" v="1476" actId="20577"/>
        <pc:sldMkLst>
          <pc:docMk/>
          <pc:sldMk cId="2673639721" sldId="271"/>
        </pc:sldMkLst>
        <pc:spChg chg="mod">
          <ac:chgData name="Mahika Bansal" userId="bc516d41-bc68-4abf-8fdb-9265bc3f19e7" providerId="ADAL" clId="{9880EA96-9AC7-4976-A8FC-B1762483DC51}" dt="2021-08-07T02:48:40.702" v="1476" actId="20577"/>
          <ac:spMkLst>
            <pc:docMk/>
            <pc:sldMk cId="2673639721" sldId="271"/>
            <ac:spMk id="73" creationId="{1DA6EA15-F08F-476F-B27B-B8955EC66715}"/>
          </ac:spMkLst>
        </pc:spChg>
      </pc:sldChg>
      <pc:sldChg chg="addSp delSp modSp mod ord">
        <pc:chgData name="Mahika Bansal" userId="bc516d41-bc68-4abf-8fdb-9265bc3f19e7" providerId="ADAL" clId="{9880EA96-9AC7-4976-A8FC-B1762483DC51}" dt="2021-08-07T18:11:26.352" v="6255"/>
        <pc:sldMkLst>
          <pc:docMk/>
          <pc:sldMk cId="124042095" sldId="272"/>
        </pc:sldMkLst>
        <pc:spChg chg="add mod">
          <ac:chgData name="Mahika Bansal" userId="bc516d41-bc68-4abf-8fdb-9265bc3f19e7" providerId="ADAL" clId="{9880EA96-9AC7-4976-A8FC-B1762483DC51}" dt="2021-08-06T15:07:52.712" v="1245" actId="14100"/>
          <ac:spMkLst>
            <pc:docMk/>
            <pc:sldMk cId="124042095" sldId="272"/>
            <ac:spMk id="11" creationId="{8B95712D-7584-4EFA-B2CE-2C4190B4BF4B}"/>
          </ac:spMkLst>
        </pc:spChg>
        <pc:spChg chg="del mod">
          <ac:chgData name="Mahika Bansal" userId="bc516d41-bc68-4abf-8fdb-9265bc3f19e7" providerId="ADAL" clId="{9880EA96-9AC7-4976-A8FC-B1762483DC51}" dt="2021-08-06T15:07:30.876" v="1226" actId="478"/>
          <ac:spMkLst>
            <pc:docMk/>
            <pc:sldMk cId="124042095" sldId="272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7T18:35:58.456" v="7238" actId="1035"/>
        <pc:sldMkLst>
          <pc:docMk/>
          <pc:sldMk cId="641710133" sldId="273"/>
        </pc:sldMkLst>
        <pc:spChg chg="mod">
          <ac:chgData name="Mahika Bansal" userId="bc516d41-bc68-4abf-8fdb-9265bc3f19e7" providerId="ADAL" clId="{9880EA96-9AC7-4976-A8FC-B1762483DC51}" dt="2021-08-07T18:27:53.345" v="6923" actId="1036"/>
          <ac:spMkLst>
            <pc:docMk/>
            <pc:sldMk cId="641710133" sldId="273"/>
            <ac:spMk id="4" creationId="{19464F62-5A4F-4973-861F-3EF88DC35AC1}"/>
          </ac:spMkLst>
        </pc:spChg>
        <pc:spChg chg="mod">
          <ac:chgData name="Mahika Bansal" userId="bc516d41-bc68-4abf-8fdb-9265bc3f19e7" providerId="ADAL" clId="{9880EA96-9AC7-4976-A8FC-B1762483DC51}" dt="2021-08-07T18:35:58.456" v="7238" actId="1035"/>
          <ac:spMkLst>
            <pc:docMk/>
            <pc:sldMk cId="641710133" sldId="273"/>
            <ac:spMk id="14" creationId="{B2641184-65AE-4DEF-88A4-BD9FC50CA610}"/>
          </ac:spMkLst>
        </pc:spChg>
        <pc:spChg chg="add del mod">
          <ac:chgData name="Mahika Bansal" userId="bc516d41-bc68-4abf-8fdb-9265bc3f19e7" providerId="ADAL" clId="{9880EA96-9AC7-4976-A8FC-B1762483DC51}" dt="2021-08-07T18:26:52.441" v="6864" actId="478"/>
          <ac:spMkLst>
            <pc:docMk/>
            <pc:sldMk cId="641710133" sldId="273"/>
            <ac:spMk id="19" creationId="{DC3718E5-DDD9-4905-B0AD-BE946A686BD6}"/>
          </ac:spMkLst>
        </pc:spChg>
        <pc:spChg chg="del">
          <ac:chgData name="Mahika Bansal" userId="bc516d41-bc68-4abf-8fdb-9265bc3f19e7" providerId="ADAL" clId="{9880EA96-9AC7-4976-A8FC-B1762483DC51}" dt="2021-08-06T15:08:29.225" v="1269" actId="478"/>
          <ac:spMkLst>
            <pc:docMk/>
            <pc:sldMk cId="641710133" sldId="273"/>
            <ac:spMk id="32" creationId="{5EC34A7B-DB9B-4468-AC9B-FD2844618B35}"/>
          </ac:spMkLst>
        </pc:spChg>
        <pc:spChg chg="mod">
          <ac:chgData name="Mahika Bansal" userId="bc516d41-bc68-4abf-8fdb-9265bc3f19e7" providerId="ADAL" clId="{9880EA96-9AC7-4976-A8FC-B1762483DC51}" dt="2021-08-07T18:27:53.345" v="6923" actId="1036"/>
          <ac:spMkLst>
            <pc:docMk/>
            <pc:sldMk cId="641710133" sldId="273"/>
            <ac:spMk id="33" creationId="{1DB977DE-7920-465A-AB84-F3E3444DECEB}"/>
          </ac:spMkLst>
        </pc:spChg>
        <pc:spChg chg="mod">
          <ac:chgData name="Mahika Bansal" userId="bc516d41-bc68-4abf-8fdb-9265bc3f19e7" providerId="ADAL" clId="{9880EA96-9AC7-4976-A8FC-B1762483DC51}" dt="2021-08-07T18:35:58.456" v="7238" actId="1035"/>
          <ac:spMkLst>
            <pc:docMk/>
            <pc:sldMk cId="641710133" sldId="273"/>
            <ac:spMk id="34" creationId="{235839B6-681A-4074-BA18-B390AFFEB471}"/>
          </ac:spMkLst>
        </pc:spChg>
        <pc:spChg chg="mod">
          <ac:chgData name="Mahika Bansal" userId="bc516d41-bc68-4abf-8fdb-9265bc3f19e7" providerId="ADAL" clId="{9880EA96-9AC7-4976-A8FC-B1762483DC51}" dt="2021-08-07T18:29:32.246" v="6953" actId="14100"/>
          <ac:spMkLst>
            <pc:docMk/>
            <pc:sldMk cId="641710133" sldId="273"/>
            <ac:spMk id="45" creationId="{1051841A-99DF-418F-834A-CA2AE2156152}"/>
          </ac:spMkLst>
        </pc:spChg>
        <pc:spChg chg="add del mod">
          <ac:chgData name="Mahika Bansal" userId="bc516d41-bc68-4abf-8fdb-9265bc3f19e7" providerId="ADAL" clId="{9880EA96-9AC7-4976-A8FC-B1762483DC51}" dt="2021-08-07T18:26:49.272" v="6863"/>
          <ac:spMkLst>
            <pc:docMk/>
            <pc:sldMk cId="641710133" sldId="273"/>
            <ac:spMk id="58" creationId="{D6DC4308-9AE5-4243-9D3D-F2958FCE2A40}"/>
          </ac:spMkLst>
        </pc:spChg>
        <pc:spChg chg="add del mod">
          <ac:chgData name="Mahika Bansal" userId="bc516d41-bc68-4abf-8fdb-9265bc3f19e7" providerId="ADAL" clId="{9880EA96-9AC7-4976-A8FC-B1762483DC51}" dt="2021-08-07T18:26:49.272" v="6863"/>
          <ac:spMkLst>
            <pc:docMk/>
            <pc:sldMk cId="641710133" sldId="273"/>
            <ac:spMk id="60" creationId="{B38335BA-006D-4989-AA39-09D0E966DEC3}"/>
          </ac:spMkLst>
        </pc:spChg>
        <pc:spChg chg="add mod">
          <ac:chgData name="Mahika Bansal" userId="bc516d41-bc68-4abf-8fdb-9265bc3f19e7" providerId="ADAL" clId="{9880EA96-9AC7-4976-A8FC-B1762483DC51}" dt="2021-08-07T18:34:29.553" v="7178" actId="20577"/>
          <ac:spMkLst>
            <pc:docMk/>
            <pc:sldMk cId="641710133" sldId="273"/>
            <ac:spMk id="61" creationId="{7BB25D8C-5655-4D26-9D74-238DD08A148F}"/>
          </ac:spMkLst>
        </pc:spChg>
        <pc:spChg chg="add del mod">
          <ac:chgData name="Mahika Bansal" userId="bc516d41-bc68-4abf-8fdb-9265bc3f19e7" providerId="ADAL" clId="{9880EA96-9AC7-4976-A8FC-B1762483DC51}" dt="2021-08-07T18:34:21.859" v="7159" actId="478"/>
          <ac:spMkLst>
            <pc:docMk/>
            <pc:sldMk cId="641710133" sldId="273"/>
            <ac:spMk id="62" creationId="{290D91C0-1A38-400B-83F8-DC6B707A9F45}"/>
          </ac:spMkLst>
        </pc:spChg>
        <pc:spChg chg="add del mod">
          <ac:chgData name="Mahika Bansal" userId="bc516d41-bc68-4abf-8fdb-9265bc3f19e7" providerId="ADAL" clId="{9880EA96-9AC7-4976-A8FC-B1762483DC51}" dt="2021-08-07T18:34:02.206" v="7157"/>
          <ac:spMkLst>
            <pc:docMk/>
            <pc:sldMk cId="641710133" sldId="273"/>
            <ac:spMk id="63" creationId="{2523825C-B5F0-4224-A824-93B48A996779}"/>
          </ac:spMkLst>
        </pc:spChg>
        <pc:grpChg chg="mod">
          <ac:chgData name="Mahika Bansal" userId="bc516d41-bc68-4abf-8fdb-9265bc3f19e7" providerId="ADAL" clId="{9880EA96-9AC7-4976-A8FC-B1762483DC51}" dt="2021-08-07T18:29:27.113" v="6952" actId="1035"/>
          <ac:grpSpMkLst>
            <pc:docMk/>
            <pc:sldMk cId="641710133" sldId="273"/>
            <ac:grpSpMk id="57" creationId="{1AB1F17B-8D64-45D5-B8F6-0BA4AB127229}"/>
          </ac:grpSpMkLst>
        </pc:grpChg>
      </pc:sldChg>
      <pc:sldChg chg="addSp delSp modSp mod">
        <pc:chgData name="Mahika Bansal" userId="bc516d41-bc68-4abf-8fdb-9265bc3f19e7" providerId="ADAL" clId="{9880EA96-9AC7-4976-A8FC-B1762483DC51}" dt="2021-08-06T15:09:03.280" v="1311" actId="1076"/>
        <pc:sldMkLst>
          <pc:docMk/>
          <pc:sldMk cId="1026010711" sldId="274"/>
        </pc:sldMkLst>
        <pc:spChg chg="add mod">
          <ac:chgData name="Mahika Bansal" userId="bc516d41-bc68-4abf-8fdb-9265bc3f19e7" providerId="ADAL" clId="{9880EA96-9AC7-4976-A8FC-B1762483DC51}" dt="2021-08-06T15:09:03.280" v="1311" actId="1076"/>
          <ac:spMkLst>
            <pc:docMk/>
            <pc:sldMk cId="1026010711" sldId="274"/>
            <ac:spMk id="16" creationId="{DAA4FC90-479D-4384-B9E0-801609CDB579}"/>
          </ac:spMkLst>
        </pc:spChg>
        <pc:spChg chg="del">
          <ac:chgData name="Mahika Bansal" userId="bc516d41-bc68-4abf-8fdb-9265bc3f19e7" providerId="ADAL" clId="{9880EA96-9AC7-4976-A8FC-B1762483DC51}" dt="2021-08-06T15:08:45.175" v="1290" actId="478"/>
          <ac:spMkLst>
            <pc:docMk/>
            <pc:sldMk cId="1026010711" sldId="274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8T19:13:14.901" v="7617" actId="14100"/>
        <pc:sldMkLst>
          <pc:docMk/>
          <pc:sldMk cId="3214336367" sldId="275"/>
        </pc:sldMkLst>
        <pc:spChg chg="mod">
          <ac:chgData name="Mahika Bansal" userId="bc516d41-bc68-4abf-8fdb-9265bc3f19e7" providerId="ADAL" clId="{9880EA96-9AC7-4976-A8FC-B1762483DC51}" dt="2021-08-07T18:35:22.337" v="7226" actId="1036"/>
          <ac:spMkLst>
            <pc:docMk/>
            <pc:sldMk cId="3214336367" sldId="275"/>
            <ac:spMk id="4" creationId="{19464F62-5A4F-4973-861F-3EF88DC35AC1}"/>
          </ac:spMkLst>
        </pc:spChg>
        <pc:spChg chg="del">
          <ac:chgData name="Mahika Bansal" userId="bc516d41-bc68-4abf-8fdb-9265bc3f19e7" providerId="ADAL" clId="{9880EA96-9AC7-4976-A8FC-B1762483DC51}" dt="2021-08-07T18:30:33.814" v="6960" actId="478"/>
          <ac:spMkLst>
            <pc:docMk/>
            <pc:sldMk cId="3214336367" sldId="275"/>
            <ac:spMk id="14" creationId="{B2641184-65AE-4DEF-88A4-BD9FC50CA610}"/>
          </ac:spMkLst>
        </pc:spChg>
        <pc:spChg chg="add mod">
          <ac:chgData name="Mahika Bansal" userId="bc516d41-bc68-4abf-8fdb-9265bc3f19e7" providerId="ADAL" clId="{9880EA96-9AC7-4976-A8FC-B1762483DC51}" dt="2021-08-07T18:34:02.574" v="7158" actId="2085"/>
          <ac:spMkLst>
            <pc:docMk/>
            <pc:sldMk cId="3214336367" sldId="275"/>
            <ac:spMk id="16" creationId="{A3473FB4-4360-4068-BFC5-A131582DA5FF}"/>
          </ac:spMkLst>
        </pc:spChg>
        <pc:spChg chg="add del mod">
          <ac:chgData name="Mahika Bansal" userId="bc516d41-bc68-4abf-8fdb-9265bc3f19e7" providerId="ADAL" clId="{9880EA96-9AC7-4976-A8FC-B1762483DC51}" dt="2021-08-06T15:09:16.931" v="1313"/>
          <ac:spMkLst>
            <pc:docMk/>
            <pc:sldMk cId="3214336367" sldId="275"/>
            <ac:spMk id="17" creationId="{349EA642-B361-4656-8D17-477C1297565A}"/>
          </ac:spMkLst>
        </pc:spChg>
        <pc:spChg chg="add del mod">
          <ac:chgData name="Mahika Bansal" userId="bc516d41-bc68-4abf-8fdb-9265bc3f19e7" providerId="ADAL" clId="{9880EA96-9AC7-4976-A8FC-B1762483DC51}" dt="2021-08-07T18:30:00.386" v="6954" actId="478"/>
          <ac:spMkLst>
            <pc:docMk/>
            <pc:sldMk cId="3214336367" sldId="275"/>
            <ac:spMk id="20" creationId="{3FD7E903-5F52-4856-9975-B52DB8BFAED4}"/>
          </ac:spMkLst>
        </pc:spChg>
        <pc:spChg chg="mod">
          <ac:chgData name="Mahika Bansal" userId="bc516d41-bc68-4abf-8fdb-9265bc3f19e7" providerId="ADAL" clId="{9880EA96-9AC7-4976-A8FC-B1762483DC51}" dt="2021-08-08T19:13:14.901" v="7617" actId="14100"/>
          <ac:spMkLst>
            <pc:docMk/>
            <pc:sldMk cId="3214336367" sldId="275"/>
            <ac:spMk id="27" creationId="{76A9BCCD-5B8D-462B-93B9-307B68B7ACB3}"/>
          </ac:spMkLst>
        </pc:spChg>
        <pc:spChg chg="mod">
          <ac:chgData name="Mahika Bansal" userId="bc516d41-bc68-4abf-8fdb-9265bc3f19e7" providerId="ADAL" clId="{9880EA96-9AC7-4976-A8FC-B1762483DC51}" dt="2021-08-07T18:35:22.337" v="7226" actId="1036"/>
          <ac:spMkLst>
            <pc:docMk/>
            <pc:sldMk cId="3214336367" sldId="275"/>
            <ac:spMk id="31" creationId="{F8C1E0CA-7CDE-4B47-B48F-A02CF69D2425}"/>
          </ac:spMkLst>
        </pc:spChg>
        <pc:spChg chg="del">
          <ac:chgData name="Mahika Bansal" userId="bc516d41-bc68-4abf-8fdb-9265bc3f19e7" providerId="ADAL" clId="{9880EA96-9AC7-4976-A8FC-B1762483DC51}" dt="2021-08-06T15:09:19.581" v="1314" actId="478"/>
          <ac:spMkLst>
            <pc:docMk/>
            <pc:sldMk cId="3214336367" sldId="275"/>
            <ac:spMk id="32" creationId="{5EC34A7B-DB9B-4468-AC9B-FD2844618B35}"/>
          </ac:spMkLst>
        </pc:spChg>
        <pc:spChg chg="del">
          <ac:chgData name="Mahika Bansal" userId="bc516d41-bc68-4abf-8fdb-9265bc3f19e7" providerId="ADAL" clId="{9880EA96-9AC7-4976-A8FC-B1762483DC51}" dt="2021-08-07T18:30:33.814" v="6960" actId="478"/>
          <ac:spMkLst>
            <pc:docMk/>
            <pc:sldMk cId="3214336367" sldId="275"/>
            <ac:spMk id="33" creationId="{AE93A4EA-79C9-4569-8C41-6CAEDF8A53D9}"/>
          </ac:spMkLst>
        </pc:spChg>
        <pc:spChg chg="add del mod">
          <ac:chgData name="Mahika Bansal" userId="bc516d41-bc68-4abf-8fdb-9265bc3f19e7" providerId="ADAL" clId="{9880EA96-9AC7-4976-A8FC-B1762483DC51}" dt="2021-08-07T18:34:41.436" v="7179" actId="478"/>
          <ac:spMkLst>
            <pc:docMk/>
            <pc:sldMk cId="3214336367" sldId="275"/>
            <ac:spMk id="55" creationId="{70C55F59-DACA-4C57-9EBF-30E4CC34787E}"/>
          </ac:spMkLst>
        </pc:spChg>
        <pc:spChg chg="add del mod">
          <ac:chgData name="Mahika Bansal" userId="bc516d41-bc68-4abf-8fdb-9265bc3f19e7" providerId="ADAL" clId="{9880EA96-9AC7-4976-A8FC-B1762483DC51}" dt="2021-08-07T18:34:41.436" v="7179" actId="478"/>
          <ac:spMkLst>
            <pc:docMk/>
            <pc:sldMk cId="3214336367" sldId="275"/>
            <ac:spMk id="56" creationId="{84142348-BC20-4ECC-9252-3CC5E0385349}"/>
          </ac:spMkLst>
        </pc:spChg>
        <pc:spChg chg="add del mod">
          <ac:chgData name="Mahika Bansal" userId="bc516d41-bc68-4abf-8fdb-9265bc3f19e7" providerId="ADAL" clId="{9880EA96-9AC7-4976-A8FC-B1762483DC51}" dt="2021-08-07T18:30:32.576" v="6959"/>
          <ac:spMkLst>
            <pc:docMk/>
            <pc:sldMk cId="3214336367" sldId="275"/>
            <ac:spMk id="57" creationId="{A1A71B57-C187-4B47-AF13-6A99897E413A}"/>
          </ac:spMkLst>
        </pc:spChg>
        <pc:spChg chg="add del mod">
          <ac:chgData name="Mahika Bansal" userId="bc516d41-bc68-4abf-8fdb-9265bc3f19e7" providerId="ADAL" clId="{9880EA96-9AC7-4976-A8FC-B1762483DC51}" dt="2021-08-07T18:30:32.576" v="6959"/>
          <ac:spMkLst>
            <pc:docMk/>
            <pc:sldMk cId="3214336367" sldId="275"/>
            <ac:spMk id="58" creationId="{6007DF8F-EB02-4EB9-84B9-F30C01822E60}"/>
          </ac:spMkLst>
        </pc:spChg>
        <pc:spChg chg="add mod">
          <ac:chgData name="Mahika Bansal" userId="bc516d41-bc68-4abf-8fdb-9265bc3f19e7" providerId="ADAL" clId="{9880EA96-9AC7-4976-A8FC-B1762483DC51}" dt="2021-08-07T18:35:22.337" v="7226" actId="1036"/>
          <ac:spMkLst>
            <pc:docMk/>
            <pc:sldMk cId="3214336367" sldId="275"/>
            <ac:spMk id="59" creationId="{14B22174-10DD-4FAE-A826-DAEF54A77D88}"/>
          </ac:spMkLst>
        </pc:spChg>
        <pc:spChg chg="add mod">
          <ac:chgData name="Mahika Bansal" userId="bc516d41-bc68-4abf-8fdb-9265bc3f19e7" providerId="ADAL" clId="{9880EA96-9AC7-4976-A8FC-B1762483DC51}" dt="2021-08-07T18:35:22.337" v="7226" actId="1036"/>
          <ac:spMkLst>
            <pc:docMk/>
            <pc:sldMk cId="3214336367" sldId="275"/>
            <ac:spMk id="60" creationId="{E9C4A33D-F34F-4E36-BE20-120371F1E291}"/>
          </ac:spMkLst>
        </pc:spChg>
        <pc:spChg chg="add mod">
          <ac:chgData name="Mahika Bansal" userId="bc516d41-bc68-4abf-8fdb-9265bc3f19e7" providerId="ADAL" clId="{9880EA96-9AC7-4976-A8FC-B1762483DC51}" dt="2021-08-07T18:34:42.426" v="7180"/>
          <ac:spMkLst>
            <pc:docMk/>
            <pc:sldMk cId="3214336367" sldId="275"/>
            <ac:spMk id="61" creationId="{E91F6BA0-FD53-4311-85CE-BE65F886D1D2}"/>
          </ac:spMkLst>
        </pc:spChg>
        <pc:grpChg chg="mod">
          <ac:chgData name="Mahika Bansal" userId="bc516d41-bc68-4abf-8fdb-9265bc3f19e7" providerId="ADAL" clId="{9880EA96-9AC7-4976-A8FC-B1762483DC51}" dt="2021-08-07T18:31:04.469" v="7000" actId="1035"/>
          <ac:grpSpMkLst>
            <pc:docMk/>
            <pc:sldMk cId="3214336367" sldId="275"/>
            <ac:grpSpMk id="36" creationId="{9AE1B364-F31F-4509-8A40-236D0BE72568}"/>
          </ac:grpSpMkLst>
        </pc:grpChg>
      </pc:sldChg>
      <pc:sldChg chg="addSp delSp modSp mod">
        <pc:chgData name="Mahika Bansal" userId="bc516d41-bc68-4abf-8fdb-9265bc3f19e7" providerId="ADAL" clId="{9880EA96-9AC7-4976-A8FC-B1762483DC51}" dt="2021-08-06T15:09:27.044" v="1317"/>
        <pc:sldMkLst>
          <pc:docMk/>
          <pc:sldMk cId="2308403042" sldId="276"/>
        </pc:sldMkLst>
        <pc:spChg chg="add mod">
          <ac:chgData name="Mahika Bansal" userId="bc516d41-bc68-4abf-8fdb-9265bc3f19e7" providerId="ADAL" clId="{9880EA96-9AC7-4976-A8FC-B1762483DC51}" dt="2021-08-06T15:09:27.044" v="1317"/>
          <ac:spMkLst>
            <pc:docMk/>
            <pc:sldMk cId="2308403042" sldId="276"/>
            <ac:spMk id="10" creationId="{5A9771FF-A7B2-44A9-B06D-4F3DDA254110}"/>
          </ac:spMkLst>
        </pc:spChg>
        <pc:spChg chg="del">
          <ac:chgData name="Mahika Bansal" userId="bc516d41-bc68-4abf-8fdb-9265bc3f19e7" providerId="ADAL" clId="{9880EA96-9AC7-4976-A8FC-B1762483DC51}" dt="2021-08-06T15:09:26.339" v="1316" actId="478"/>
          <ac:spMkLst>
            <pc:docMk/>
            <pc:sldMk cId="2308403042" sldId="276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7T18:35:05.382" v="7212" actId="1038"/>
        <pc:sldMkLst>
          <pc:docMk/>
          <pc:sldMk cId="1668155043" sldId="277"/>
        </pc:sldMkLst>
        <pc:spChg chg="mod">
          <ac:chgData name="Mahika Bansal" userId="bc516d41-bc68-4abf-8fdb-9265bc3f19e7" providerId="ADAL" clId="{9880EA96-9AC7-4976-A8FC-B1762483DC51}" dt="2021-08-07T18:34:55.492" v="7193" actId="1038"/>
          <ac:spMkLst>
            <pc:docMk/>
            <pc:sldMk cId="1668155043" sldId="277"/>
            <ac:spMk id="14" creationId="{B2641184-65AE-4DEF-88A4-BD9FC50CA610}"/>
          </ac:spMkLst>
        </pc:spChg>
        <pc:spChg chg="add del mod">
          <ac:chgData name="Mahika Bansal" userId="bc516d41-bc68-4abf-8fdb-9265bc3f19e7" providerId="ADAL" clId="{9880EA96-9AC7-4976-A8FC-B1762483DC51}" dt="2021-08-07T18:30:08.214" v="6956" actId="478"/>
          <ac:spMkLst>
            <pc:docMk/>
            <pc:sldMk cId="1668155043" sldId="277"/>
            <ac:spMk id="15" creationId="{30E9EFB3-DF51-44D6-A5B2-ABE0420D9175}"/>
          </ac:spMkLst>
        </pc:spChg>
        <pc:spChg chg="mod">
          <ac:chgData name="Mahika Bansal" userId="bc516d41-bc68-4abf-8fdb-9265bc3f19e7" providerId="ADAL" clId="{9880EA96-9AC7-4976-A8FC-B1762483DC51}" dt="2021-08-07T18:35:05.382" v="7212" actId="1038"/>
          <ac:spMkLst>
            <pc:docMk/>
            <pc:sldMk cId="1668155043" sldId="277"/>
            <ac:spMk id="26" creationId="{A3AC77C6-47CD-4D73-BE05-0568A0892EB8}"/>
          </ac:spMkLst>
        </pc:spChg>
        <pc:spChg chg="mod">
          <ac:chgData name="Mahika Bansal" userId="bc516d41-bc68-4abf-8fdb-9265bc3f19e7" providerId="ADAL" clId="{9880EA96-9AC7-4976-A8FC-B1762483DC51}" dt="2021-08-07T18:35:05.382" v="7212" actId="1038"/>
          <ac:spMkLst>
            <pc:docMk/>
            <pc:sldMk cId="1668155043" sldId="277"/>
            <ac:spMk id="27" creationId="{C3CB1AA7-B881-47AD-8EE5-8F20CEF0F272}"/>
          </ac:spMkLst>
        </pc:spChg>
        <pc:spChg chg="add del mod">
          <ac:chgData name="Mahika Bansal" userId="bc516d41-bc68-4abf-8fdb-9265bc3f19e7" providerId="ADAL" clId="{9880EA96-9AC7-4976-A8FC-B1762483DC51}" dt="2021-08-07T18:34:48.924" v="7181" actId="478"/>
          <ac:spMkLst>
            <pc:docMk/>
            <pc:sldMk cId="1668155043" sldId="277"/>
            <ac:spMk id="30" creationId="{C269D531-F0F1-4352-B1C6-10E608EFBA70}"/>
          </ac:spMkLst>
        </pc:spChg>
        <pc:spChg chg="add del mod">
          <ac:chgData name="Mahika Bansal" userId="bc516d41-bc68-4abf-8fdb-9265bc3f19e7" providerId="ADAL" clId="{9880EA96-9AC7-4976-A8FC-B1762483DC51}" dt="2021-08-07T18:34:48.924" v="7181" actId="478"/>
          <ac:spMkLst>
            <pc:docMk/>
            <pc:sldMk cId="1668155043" sldId="277"/>
            <ac:spMk id="31" creationId="{3AA48BCE-0B3E-478A-AB12-F1F86C3A440E}"/>
          </ac:spMkLst>
        </pc:spChg>
        <pc:spChg chg="del">
          <ac:chgData name="Mahika Bansal" userId="bc516d41-bc68-4abf-8fdb-9265bc3f19e7" providerId="ADAL" clId="{9880EA96-9AC7-4976-A8FC-B1762483DC51}" dt="2021-08-06T15:09:35.060" v="1318" actId="478"/>
          <ac:spMkLst>
            <pc:docMk/>
            <pc:sldMk cId="1668155043" sldId="277"/>
            <ac:spMk id="32" creationId="{5EC34A7B-DB9B-4468-AC9B-FD2844618B35}"/>
          </ac:spMkLst>
        </pc:spChg>
        <pc:spChg chg="add mod">
          <ac:chgData name="Mahika Bansal" userId="bc516d41-bc68-4abf-8fdb-9265bc3f19e7" providerId="ADAL" clId="{9880EA96-9AC7-4976-A8FC-B1762483DC51}" dt="2021-08-07T18:34:49.811" v="7182"/>
          <ac:spMkLst>
            <pc:docMk/>
            <pc:sldMk cId="1668155043" sldId="277"/>
            <ac:spMk id="33" creationId="{49A3A719-6E47-4B08-BDC6-123DA995AC8C}"/>
          </ac:spMkLst>
        </pc:spChg>
        <pc:picChg chg="mod">
          <ac:chgData name="Mahika Bansal" userId="bc516d41-bc68-4abf-8fdb-9265bc3f19e7" providerId="ADAL" clId="{9880EA96-9AC7-4976-A8FC-B1762483DC51}" dt="2021-08-07T18:35:05.382" v="7212" actId="1038"/>
          <ac:picMkLst>
            <pc:docMk/>
            <pc:sldMk cId="1668155043" sldId="277"/>
            <ac:picMk id="7" creationId="{44D8F8A9-7C9E-4A1C-9CFC-9171F0D0BF9F}"/>
          </ac:picMkLst>
        </pc:picChg>
      </pc:sldChg>
      <pc:sldChg chg="addSp delSp modSp mod">
        <pc:chgData name="Mahika Bansal" userId="bc516d41-bc68-4abf-8fdb-9265bc3f19e7" providerId="ADAL" clId="{9880EA96-9AC7-4976-A8FC-B1762483DC51}" dt="2021-08-07T18:34:01.507" v="7155" actId="478"/>
        <pc:sldMkLst>
          <pc:docMk/>
          <pc:sldMk cId="1509669677" sldId="278"/>
        </pc:sldMkLst>
        <pc:spChg chg="add del mod">
          <ac:chgData name="Mahika Bansal" userId="bc516d41-bc68-4abf-8fdb-9265bc3f19e7" providerId="ADAL" clId="{9880EA96-9AC7-4976-A8FC-B1762483DC51}" dt="2021-08-07T18:34:01.507" v="7155" actId="478"/>
          <ac:spMkLst>
            <pc:docMk/>
            <pc:sldMk cId="1509669677" sldId="278"/>
            <ac:spMk id="9" creationId="{6CBB4356-B6A6-4BB9-8123-1BC0D616CA8C}"/>
          </ac:spMkLst>
        </pc:spChg>
        <pc:spChg chg="mod">
          <ac:chgData name="Mahika Bansal" userId="bc516d41-bc68-4abf-8fdb-9265bc3f19e7" providerId="ADAL" clId="{9880EA96-9AC7-4976-A8FC-B1762483DC51}" dt="2021-08-07T18:33:58.954" v="7145" actId="1036"/>
          <ac:spMkLst>
            <pc:docMk/>
            <pc:sldMk cId="1509669677" sldId="278"/>
            <ac:spMk id="10" creationId="{1942DFC5-269B-417B-BB26-960327C557E3}"/>
          </ac:spMkLst>
        </pc:spChg>
        <pc:spChg chg="mod">
          <ac:chgData name="Mahika Bansal" userId="bc516d41-bc68-4abf-8fdb-9265bc3f19e7" providerId="ADAL" clId="{9880EA96-9AC7-4976-A8FC-B1762483DC51}" dt="2021-08-07T18:33:59.481" v="7147" actId="1036"/>
          <ac:spMkLst>
            <pc:docMk/>
            <pc:sldMk cId="1509669677" sldId="278"/>
            <ac:spMk id="12" creationId="{8F35D6C7-0C99-4832-8CDD-0235EBFD8776}"/>
          </ac:spMkLst>
        </pc:spChg>
        <pc:spChg chg="add del">
          <ac:chgData name="Mahika Bansal" userId="bc516d41-bc68-4abf-8fdb-9265bc3f19e7" providerId="ADAL" clId="{9880EA96-9AC7-4976-A8FC-B1762483DC51}" dt="2021-08-07T18:33:59.739" v="7148" actId="478"/>
          <ac:spMkLst>
            <pc:docMk/>
            <pc:sldMk cId="1509669677" sldId="278"/>
            <ac:spMk id="14" creationId="{B2641184-65AE-4DEF-88A4-BD9FC50CA610}"/>
          </ac:spMkLst>
        </pc:spChg>
        <pc:spChg chg="mod">
          <ac:chgData name="Mahika Bansal" userId="bc516d41-bc68-4abf-8fdb-9265bc3f19e7" providerId="ADAL" clId="{9880EA96-9AC7-4976-A8FC-B1762483DC51}" dt="2021-08-07T18:33:57.784" v="7141" actId="1035"/>
          <ac:spMkLst>
            <pc:docMk/>
            <pc:sldMk cId="1509669677" sldId="278"/>
            <ac:spMk id="15" creationId="{B2881034-D0E3-46AB-AE9A-CF0F1FC06C74}"/>
          </ac:spMkLst>
        </pc:spChg>
        <pc:spChg chg="mod">
          <ac:chgData name="Mahika Bansal" userId="bc516d41-bc68-4abf-8fdb-9265bc3f19e7" providerId="ADAL" clId="{9880EA96-9AC7-4976-A8FC-B1762483DC51}" dt="2021-08-07T18:33:57.784" v="7141" actId="1035"/>
          <ac:spMkLst>
            <pc:docMk/>
            <pc:sldMk cId="1509669677" sldId="278"/>
            <ac:spMk id="18" creationId="{305E8E0E-0A0A-4DE7-B86A-498C10595F7B}"/>
          </ac:spMkLst>
        </pc:spChg>
        <pc:spChg chg="mod">
          <ac:chgData name="Mahika Bansal" userId="bc516d41-bc68-4abf-8fdb-9265bc3f19e7" providerId="ADAL" clId="{9880EA96-9AC7-4976-A8FC-B1762483DC51}" dt="2021-08-07T18:34:00.478" v="7151" actId="1036"/>
          <ac:spMkLst>
            <pc:docMk/>
            <pc:sldMk cId="1509669677" sldId="278"/>
            <ac:spMk id="21" creationId="{AEC8D3DF-3922-4551-94A9-181217FDFCDA}"/>
          </ac:spMkLst>
        </pc:spChg>
        <pc:spChg chg="mod">
          <ac:chgData name="Mahika Bansal" userId="bc516d41-bc68-4abf-8fdb-9265bc3f19e7" providerId="ADAL" clId="{9880EA96-9AC7-4976-A8FC-B1762483DC51}" dt="2021-08-07T18:33:58.684" v="7144" actId="1035"/>
          <ac:spMkLst>
            <pc:docMk/>
            <pc:sldMk cId="1509669677" sldId="278"/>
            <ac:spMk id="23" creationId="{71D0FA70-E1B5-4E54-9E93-E037853F36C6}"/>
          </ac:spMkLst>
        </pc:spChg>
        <pc:spChg chg="del">
          <ac:chgData name="Mahika Bansal" userId="bc516d41-bc68-4abf-8fdb-9265bc3f19e7" providerId="ADAL" clId="{9880EA96-9AC7-4976-A8FC-B1762483DC51}" dt="2021-08-06T15:09:41.823" v="1320" actId="478"/>
          <ac:spMkLst>
            <pc:docMk/>
            <pc:sldMk cId="1509669677" sldId="278"/>
            <ac:spMk id="32" creationId="{5EC34A7B-DB9B-4468-AC9B-FD2844618B35}"/>
          </ac:spMkLst>
        </pc:spChg>
        <pc:spChg chg="mod">
          <ac:chgData name="Mahika Bansal" userId="bc516d41-bc68-4abf-8fdb-9265bc3f19e7" providerId="ADAL" clId="{9880EA96-9AC7-4976-A8FC-B1762483DC51}" dt="2021-08-07T18:33:58.684" v="7144" actId="1035"/>
          <ac:spMkLst>
            <pc:docMk/>
            <pc:sldMk cId="1509669677" sldId="278"/>
            <ac:spMk id="38" creationId="{7B288EFA-90BD-42B3-9FE7-840D1A252E18}"/>
          </ac:spMkLst>
        </pc:spChg>
        <pc:spChg chg="add del mod">
          <ac:chgData name="Mahika Bansal" userId="bc516d41-bc68-4abf-8fdb-9265bc3f19e7" providerId="ADAL" clId="{9880EA96-9AC7-4976-A8FC-B1762483DC51}" dt="2021-08-07T18:34:01.236" v="7154"/>
          <ac:spMkLst>
            <pc:docMk/>
            <pc:sldMk cId="1509669677" sldId="278"/>
            <ac:spMk id="42" creationId="{77039978-445B-4A83-9F5D-2E28D1C2C81F}"/>
          </ac:spMkLst>
        </pc:spChg>
        <pc:spChg chg="add del mod">
          <ac:chgData name="Mahika Bansal" userId="bc516d41-bc68-4abf-8fdb-9265bc3f19e7" providerId="ADAL" clId="{9880EA96-9AC7-4976-A8FC-B1762483DC51}" dt="2021-08-07T18:34:01.236" v="7154"/>
          <ac:spMkLst>
            <pc:docMk/>
            <pc:sldMk cId="1509669677" sldId="278"/>
            <ac:spMk id="43" creationId="{B9880A32-A378-4E4A-8098-BD54EBB6CF04}"/>
          </ac:spMkLst>
        </pc:spChg>
        <pc:spChg chg="add mod">
          <ac:chgData name="Mahika Bansal" userId="bc516d41-bc68-4abf-8fdb-9265bc3f19e7" providerId="ADAL" clId="{9880EA96-9AC7-4976-A8FC-B1762483DC51}" dt="2021-08-07T18:34:00.718" v="7152" actId="571"/>
          <ac:spMkLst>
            <pc:docMk/>
            <pc:sldMk cId="1509669677" sldId="278"/>
            <ac:spMk id="44" creationId="{F2E22324-1F8F-4724-AE88-148FBC63910A}"/>
          </ac:spMkLst>
        </pc:spChg>
        <pc:spChg chg="add mod">
          <ac:chgData name="Mahika Bansal" userId="bc516d41-bc68-4abf-8fdb-9265bc3f19e7" providerId="ADAL" clId="{9880EA96-9AC7-4976-A8FC-B1762483DC51}" dt="2021-08-07T18:34:00.718" v="7152" actId="571"/>
          <ac:spMkLst>
            <pc:docMk/>
            <pc:sldMk cId="1509669677" sldId="278"/>
            <ac:spMk id="45" creationId="{3096A0DD-6DAC-47B3-AF9F-23B9BE26FAE4}"/>
          </ac:spMkLst>
        </pc:spChg>
        <pc:spChg chg="add mod">
          <ac:chgData name="Mahika Bansal" userId="bc516d41-bc68-4abf-8fdb-9265bc3f19e7" providerId="ADAL" clId="{9880EA96-9AC7-4976-A8FC-B1762483DC51}" dt="2021-08-07T18:32:26.183" v="7045" actId="571"/>
          <ac:spMkLst>
            <pc:docMk/>
            <pc:sldMk cId="1509669677" sldId="278"/>
            <ac:spMk id="46" creationId="{44A0BD2F-BD2E-4C9E-9D51-D817DE58C977}"/>
          </ac:spMkLst>
        </pc:spChg>
        <pc:picChg chg="mod">
          <ac:chgData name="Mahika Bansal" userId="bc516d41-bc68-4abf-8fdb-9265bc3f19e7" providerId="ADAL" clId="{9880EA96-9AC7-4976-A8FC-B1762483DC51}" dt="2021-08-07T18:33:58.684" v="7144" actId="1035"/>
          <ac:picMkLst>
            <pc:docMk/>
            <pc:sldMk cId="1509669677" sldId="278"/>
            <ac:picMk id="13" creationId="{12F0BF7B-60DC-40B3-8D41-EE801C437C19}"/>
          </ac:picMkLst>
        </pc:picChg>
        <pc:picChg chg="mod">
          <ac:chgData name="Mahika Bansal" userId="bc516d41-bc68-4abf-8fdb-9265bc3f19e7" providerId="ADAL" clId="{9880EA96-9AC7-4976-A8FC-B1762483DC51}" dt="2021-08-07T18:33:58.684" v="7144" actId="1035"/>
          <ac:picMkLst>
            <pc:docMk/>
            <pc:sldMk cId="1509669677" sldId="278"/>
            <ac:picMk id="16" creationId="{F47489AB-7BFB-48D8-8FA9-E729110D75E8}"/>
          </ac:picMkLst>
        </pc:picChg>
      </pc:sldChg>
      <pc:sldChg chg="addSp delSp modSp mod">
        <pc:chgData name="Mahika Bansal" userId="bc516d41-bc68-4abf-8fdb-9265bc3f19e7" providerId="ADAL" clId="{9880EA96-9AC7-4976-A8FC-B1762483DC51}" dt="2021-08-06T15:10:00.400" v="1337"/>
        <pc:sldMkLst>
          <pc:docMk/>
          <pc:sldMk cId="2474680452" sldId="279"/>
        </pc:sldMkLst>
        <pc:spChg chg="add mod">
          <ac:chgData name="Mahika Bansal" userId="bc516d41-bc68-4abf-8fdb-9265bc3f19e7" providerId="ADAL" clId="{9880EA96-9AC7-4976-A8FC-B1762483DC51}" dt="2021-08-06T15:10:00.400" v="1337"/>
          <ac:spMkLst>
            <pc:docMk/>
            <pc:sldMk cId="2474680452" sldId="279"/>
            <ac:spMk id="13" creationId="{1428F4BB-05C3-4776-B4F9-E28C629F1061}"/>
          </ac:spMkLst>
        </pc:spChg>
        <pc:spChg chg="del">
          <ac:chgData name="Mahika Bansal" userId="bc516d41-bc68-4abf-8fdb-9265bc3f19e7" providerId="ADAL" clId="{9880EA96-9AC7-4976-A8FC-B1762483DC51}" dt="2021-08-06T15:09:59.733" v="1336" actId="478"/>
          <ac:spMkLst>
            <pc:docMk/>
            <pc:sldMk cId="2474680452" sldId="279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6T15:10:05.736" v="1339"/>
        <pc:sldMkLst>
          <pc:docMk/>
          <pc:sldMk cId="802165259" sldId="280"/>
        </pc:sldMkLst>
        <pc:spChg chg="add mod">
          <ac:chgData name="Mahika Bansal" userId="bc516d41-bc68-4abf-8fdb-9265bc3f19e7" providerId="ADAL" clId="{9880EA96-9AC7-4976-A8FC-B1762483DC51}" dt="2021-08-06T15:10:05.736" v="1339"/>
          <ac:spMkLst>
            <pc:docMk/>
            <pc:sldMk cId="802165259" sldId="280"/>
            <ac:spMk id="10" creationId="{B585E023-AC96-4043-839D-33D7278FE56D}"/>
          </ac:spMkLst>
        </pc:spChg>
        <pc:spChg chg="del">
          <ac:chgData name="Mahika Bansal" userId="bc516d41-bc68-4abf-8fdb-9265bc3f19e7" providerId="ADAL" clId="{9880EA96-9AC7-4976-A8FC-B1762483DC51}" dt="2021-08-06T15:10:05.335" v="1338" actId="478"/>
          <ac:spMkLst>
            <pc:docMk/>
            <pc:sldMk cId="802165259" sldId="280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6T15:10:18.788" v="1356" actId="20577"/>
        <pc:sldMkLst>
          <pc:docMk/>
          <pc:sldMk cId="312244475" sldId="281"/>
        </pc:sldMkLst>
        <pc:spChg chg="add mod">
          <ac:chgData name="Mahika Bansal" userId="bc516d41-bc68-4abf-8fdb-9265bc3f19e7" providerId="ADAL" clId="{9880EA96-9AC7-4976-A8FC-B1762483DC51}" dt="2021-08-06T15:10:18.788" v="1356" actId="20577"/>
          <ac:spMkLst>
            <pc:docMk/>
            <pc:sldMk cId="312244475" sldId="281"/>
            <ac:spMk id="10" creationId="{5A136FB8-1A31-4C59-8FD6-B98938A7E7D9}"/>
          </ac:spMkLst>
        </pc:spChg>
        <pc:spChg chg="del">
          <ac:chgData name="Mahika Bansal" userId="bc516d41-bc68-4abf-8fdb-9265bc3f19e7" providerId="ADAL" clId="{9880EA96-9AC7-4976-A8FC-B1762483DC51}" dt="2021-08-06T15:10:11.156" v="1340" actId="478"/>
          <ac:spMkLst>
            <pc:docMk/>
            <pc:sldMk cId="312244475" sldId="281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6T15:10:29.841" v="1359"/>
        <pc:sldMkLst>
          <pc:docMk/>
          <pc:sldMk cId="198705884" sldId="282"/>
        </pc:sldMkLst>
        <pc:spChg chg="add mod">
          <ac:chgData name="Mahika Bansal" userId="bc516d41-bc68-4abf-8fdb-9265bc3f19e7" providerId="ADAL" clId="{9880EA96-9AC7-4976-A8FC-B1762483DC51}" dt="2021-08-06T15:10:29.841" v="1359"/>
          <ac:spMkLst>
            <pc:docMk/>
            <pc:sldMk cId="198705884" sldId="282"/>
            <ac:spMk id="17" creationId="{0A81280B-FDEA-497B-9B12-355B649936F5}"/>
          </ac:spMkLst>
        </pc:spChg>
        <pc:spChg chg="del mod">
          <ac:chgData name="Mahika Bansal" userId="bc516d41-bc68-4abf-8fdb-9265bc3f19e7" providerId="ADAL" clId="{9880EA96-9AC7-4976-A8FC-B1762483DC51}" dt="2021-08-06T15:10:29.104" v="1358" actId="478"/>
          <ac:spMkLst>
            <pc:docMk/>
            <pc:sldMk cId="198705884" sldId="282"/>
            <ac:spMk id="32" creationId="{5EC34A7B-DB9B-4468-AC9B-FD2844618B35}"/>
          </ac:spMkLst>
        </pc:spChg>
      </pc:sldChg>
      <pc:sldChg chg="addSp delSp modSp mod">
        <pc:chgData name="Mahika Bansal" userId="bc516d41-bc68-4abf-8fdb-9265bc3f19e7" providerId="ADAL" clId="{9880EA96-9AC7-4976-A8FC-B1762483DC51}" dt="2021-08-06T15:10:40.020" v="1361"/>
        <pc:sldMkLst>
          <pc:docMk/>
          <pc:sldMk cId="1180608486" sldId="283"/>
        </pc:sldMkLst>
        <pc:spChg chg="add mod">
          <ac:chgData name="Mahika Bansal" userId="bc516d41-bc68-4abf-8fdb-9265bc3f19e7" providerId="ADAL" clId="{9880EA96-9AC7-4976-A8FC-B1762483DC51}" dt="2021-08-06T15:10:40.020" v="1361"/>
          <ac:spMkLst>
            <pc:docMk/>
            <pc:sldMk cId="1180608486" sldId="283"/>
            <ac:spMk id="12" creationId="{7401EC85-1123-4FCE-A591-D8956B739064}"/>
          </ac:spMkLst>
        </pc:spChg>
        <pc:spChg chg="del">
          <ac:chgData name="Mahika Bansal" userId="bc516d41-bc68-4abf-8fdb-9265bc3f19e7" providerId="ADAL" clId="{9880EA96-9AC7-4976-A8FC-B1762483DC51}" dt="2021-08-06T15:10:39.374" v="1360" actId="478"/>
          <ac:spMkLst>
            <pc:docMk/>
            <pc:sldMk cId="1180608486" sldId="283"/>
            <ac:spMk id="32" creationId="{5EC34A7B-DB9B-4468-AC9B-FD2844618B35}"/>
          </ac:spMkLst>
        </pc:spChg>
      </pc:sldChg>
      <pc:sldChg chg="addSp delSp modSp mod ord">
        <pc:chgData name="Mahika Bansal" userId="bc516d41-bc68-4abf-8fdb-9265bc3f19e7" providerId="ADAL" clId="{9880EA96-9AC7-4976-A8FC-B1762483DC51}" dt="2021-08-07T02:46:45.012" v="1403"/>
        <pc:sldMkLst>
          <pc:docMk/>
          <pc:sldMk cId="2965578961" sldId="284"/>
        </pc:sldMkLst>
        <pc:spChg chg="add mod">
          <ac:chgData name="Mahika Bansal" userId="bc516d41-bc68-4abf-8fdb-9265bc3f19e7" providerId="ADAL" clId="{9880EA96-9AC7-4976-A8FC-B1762483DC51}" dt="2021-08-06T15:10:51.960" v="1370" actId="20577"/>
          <ac:spMkLst>
            <pc:docMk/>
            <pc:sldMk cId="2965578961" sldId="284"/>
            <ac:spMk id="12" creationId="{209D79BD-3518-4041-BD4C-CE956E8C1765}"/>
          </ac:spMkLst>
        </pc:spChg>
        <pc:spChg chg="del">
          <ac:chgData name="Mahika Bansal" userId="bc516d41-bc68-4abf-8fdb-9265bc3f19e7" providerId="ADAL" clId="{9880EA96-9AC7-4976-A8FC-B1762483DC51}" dt="2021-08-06T15:10:47.021" v="1362" actId="478"/>
          <ac:spMkLst>
            <pc:docMk/>
            <pc:sldMk cId="2965578961" sldId="284"/>
            <ac:spMk id="32" creationId="{5EC34A7B-DB9B-4468-AC9B-FD2844618B35}"/>
          </ac:spMkLst>
        </pc:spChg>
      </pc:sldChg>
      <pc:sldChg chg="del">
        <pc:chgData name="Mahika Bansal" userId="bc516d41-bc68-4abf-8fdb-9265bc3f19e7" providerId="ADAL" clId="{9880EA96-9AC7-4976-A8FC-B1762483DC51}" dt="2021-08-05T17:47:46.958" v="140" actId="47"/>
        <pc:sldMkLst>
          <pc:docMk/>
          <pc:sldMk cId="4108917391" sldId="284"/>
        </pc:sldMkLst>
      </pc:sldChg>
      <pc:sldChg chg="modSp add mod">
        <pc:chgData name="Mahika Bansal" userId="bc516d41-bc68-4abf-8fdb-9265bc3f19e7" providerId="ADAL" clId="{9880EA96-9AC7-4976-A8FC-B1762483DC51}" dt="2021-08-07T02:48:52.537" v="1483" actId="20577"/>
        <pc:sldMkLst>
          <pc:docMk/>
          <pc:sldMk cId="4170087291" sldId="285"/>
        </pc:sldMkLst>
        <pc:spChg chg="mod">
          <ac:chgData name="Mahika Bansal" userId="bc516d41-bc68-4abf-8fdb-9265bc3f19e7" providerId="ADAL" clId="{9880EA96-9AC7-4976-A8FC-B1762483DC51}" dt="2021-08-07T02:48:52.537" v="1483" actId="20577"/>
          <ac:spMkLst>
            <pc:docMk/>
            <pc:sldMk cId="4170087291" sldId="285"/>
            <ac:spMk id="73" creationId="{1DA6EA15-F08F-476F-B27B-B8955EC66715}"/>
          </ac:spMkLst>
        </pc:spChg>
      </pc:sldChg>
      <pc:sldChg chg="del">
        <pc:chgData name="Mahika Bansal" userId="bc516d41-bc68-4abf-8fdb-9265bc3f19e7" providerId="ADAL" clId="{9880EA96-9AC7-4976-A8FC-B1762483DC51}" dt="2021-08-05T17:47:44.526" v="134" actId="47"/>
        <pc:sldMkLst>
          <pc:docMk/>
          <pc:sldMk cId="1807068516" sldId="286"/>
        </pc:sldMkLst>
      </pc:sldChg>
      <pc:sldChg chg="addSp delSp modSp add mod">
        <pc:chgData name="Mahika Bansal" userId="bc516d41-bc68-4abf-8fdb-9265bc3f19e7" providerId="ADAL" clId="{9880EA96-9AC7-4976-A8FC-B1762483DC51}" dt="2021-08-07T17:59:00.477" v="6243" actId="478"/>
        <pc:sldMkLst>
          <pc:docMk/>
          <pc:sldMk cId="3985750345" sldId="286"/>
        </pc:sldMkLst>
        <pc:spChg chg="add mod">
          <ac:chgData name="Mahika Bansal" userId="bc516d41-bc68-4abf-8fdb-9265bc3f19e7" providerId="ADAL" clId="{9880EA96-9AC7-4976-A8FC-B1762483DC51}" dt="2021-08-07T15:36:36.192" v="3043" actId="1035"/>
          <ac:spMkLst>
            <pc:docMk/>
            <pc:sldMk cId="3985750345" sldId="286"/>
            <ac:spMk id="2" creationId="{B43FC8D2-2D0E-48DD-BFA9-B2FF044E8AC1}"/>
          </ac:spMkLst>
        </pc:spChg>
        <pc:spChg chg="mod">
          <ac:chgData name="Mahika Bansal" userId="bc516d41-bc68-4abf-8fdb-9265bc3f19e7" providerId="ADAL" clId="{9880EA96-9AC7-4976-A8FC-B1762483DC51}" dt="2021-08-07T02:46:03.527" v="1398" actId="14100"/>
          <ac:spMkLst>
            <pc:docMk/>
            <pc:sldMk cId="3985750345" sldId="286"/>
            <ac:spMk id="3" creationId="{FD60C765-6AB7-41E1-A99A-81372F963535}"/>
          </ac:spMkLst>
        </pc:spChg>
        <pc:spChg chg="add mod">
          <ac:chgData name="Mahika Bansal" userId="bc516d41-bc68-4abf-8fdb-9265bc3f19e7" providerId="ADAL" clId="{9880EA96-9AC7-4976-A8FC-B1762483DC51}" dt="2021-08-07T15:54:45.650" v="3350" actId="14100"/>
          <ac:spMkLst>
            <pc:docMk/>
            <pc:sldMk cId="3985750345" sldId="286"/>
            <ac:spMk id="4" creationId="{D2B2EF32-3348-4682-9C78-CADA66D000DC}"/>
          </ac:spMkLst>
        </pc:spChg>
        <pc:spChg chg="add mod">
          <ac:chgData name="Mahika Bansal" userId="bc516d41-bc68-4abf-8fdb-9265bc3f19e7" providerId="ADAL" clId="{9880EA96-9AC7-4976-A8FC-B1762483DC51}" dt="2021-08-07T15:44:13.895" v="3309" actId="14100"/>
          <ac:spMkLst>
            <pc:docMk/>
            <pc:sldMk cId="3985750345" sldId="286"/>
            <ac:spMk id="5" creationId="{ABCEE763-4E17-4386-B04E-2363DEF27DB0}"/>
          </ac:spMkLst>
        </pc:spChg>
        <pc:spChg chg="add del">
          <ac:chgData name="Mahika Bansal" userId="bc516d41-bc68-4abf-8fdb-9265bc3f19e7" providerId="ADAL" clId="{9880EA96-9AC7-4976-A8FC-B1762483DC51}" dt="2021-08-07T15:43:04.964" v="3303" actId="11529"/>
          <ac:spMkLst>
            <pc:docMk/>
            <pc:sldMk cId="3985750345" sldId="286"/>
            <ac:spMk id="6" creationId="{A2B1CB85-1A0D-4341-9B89-4D658A22D90D}"/>
          </ac:spMkLst>
        </pc:spChg>
        <pc:spChg chg="add mod">
          <ac:chgData name="Mahika Bansal" userId="bc516d41-bc68-4abf-8fdb-9265bc3f19e7" providerId="ADAL" clId="{9880EA96-9AC7-4976-A8FC-B1762483DC51}" dt="2021-08-07T15:54:35.888" v="3349" actId="208"/>
          <ac:spMkLst>
            <pc:docMk/>
            <pc:sldMk cId="3985750345" sldId="286"/>
            <ac:spMk id="11" creationId="{3D28A2C6-E082-4DB1-ACE7-FE455BDB0B22}"/>
          </ac:spMkLst>
        </pc:spChg>
        <pc:spChg chg="add mod">
          <ac:chgData name="Mahika Bansal" userId="bc516d41-bc68-4abf-8fdb-9265bc3f19e7" providerId="ADAL" clId="{9880EA96-9AC7-4976-A8FC-B1762483DC51}" dt="2021-08-07T15:57:04.048" v="3498" actId="207"/>
          <ac:spMkLst>
            <pc:docMk/>
            <pc:sldMk cId="3985750345" sldId="286"/>
            <ac:spMk id="12" creationId="{C96028CA-C604-460F-88FB-1F7FE0DEDD4A}"/>
          </ac:spMkLst>
        </pc:spChg>
        <pc:spChg chg="add mod">
          <ac:chgData name="Mahika Bansal" userId="bc516d41-bc68-4abf-8fdb-9265bc3f19e7" providerId="ADAL" clId="{9880EA96-9AC7-4976-A8FC-B1762483DC51}" dt="2021-08-07T15:56:45.747" v="3497" actId="20577"/>
          <ac:spMkLst>
            <pc:docMk/>
            <pc:sldMk cId="3985750345" sldId="286"/>
            <ac:spMk id="13" creationId="{DC95BAFA-569B-4768-B0A7-98C5E4C1638F}"/>
          </ac:spMkLst>
        </pc:spChg>
        <pc:spChg chg="add del mod">
          <ac:chgData name="Mahika Bansal" userId="bc516d41-bc68-4abf-8fdb-9265bc3f19e7" providerId="ADAL" clId="{9880EA96-9AC7-4976-A8FC-B1762483DC51}" dt="2021-08-07T17:14:15.520" v="5013" actId="20577"/>
          <ac:spMkLst>
            <pc:docMk/>
            <pc:sldMk cId="3985750345" sldId="286"/>
            <ac:spMk id="14" creationId="{D578182F-E4C2-44ED-8622-3A974BB77CA4}"/>
          </ac:spMkLst>
        </pc:spChg>
        <pc:spChg chg="add mod">
          <ac:chgData name="Mahika Bansal" userId="bc516d41-bc68-4abf-8fdb-9265bc3f19e7" providerId="ADAL" clId="{9880EA96-9AC7-4976-A8FC-B1762483DC51}" dt="2021-08-07T16:53:51.717" v="4262" actId="164"/>
          <ac:spMkLst>
            <pc:docMk/>
            <pc:sldMk cId="3985750345" sldId="286"/>
            <ac:spMk id="16" creationId="{CDF208B2-7771-4189-8A1D-CE64823A6275}"/>
          </ac:spMkLst>
        </pc:spChg>
        <pc:spChg chg="add mod">
          <ac:chgData name="Mahika Bansal" userId="bc516d41-bc68-4abf-8fdb-9265bc3f19e7" providerId="ADAL" clId="{9880EA96-9AC7-4976-A8FC-B1762483DC51}" dt="2021-08-07T16:53:51.717" v="4262" actId="164"/>
          <ac:spMkLst>
            <pc:docMk/>
            <pc:sldMk cId="3985750345" sldId="286"/>
            <ac:spMk id="17" creationId="{9E908A4D-453E-4240-84B7-3D046484764F}"/>
          </ac:spMkLst>
        </pc:spChg>
        <pc:spChg chg="add mod">
          <ac:chgData name="Mahika Bansal" userId="bc516d41-bc68-4abf-8fdb-9265bc3f19e7" providerId="ADAL" clId="{9880EA96-9AC7-4976-A8FC-B1762483DC51}" dt="2021-08-07T16:53:51.717" v="4262" actId="164"/>
          <ac:spMkLst>
            <pc:docMk/>
            <pc:sldMk cId="3985750345" sldId="286"/>
            <ac:spMk id="18" creationId="{A794825D-5658-45AD-96AB-E2EBCCE1DE8E}"/>
          </ac:spMkLst>
        </pc:spChg>
        <pc:spChg chg="mod">
          <ac:chgData name="Mahika Bansal" userId="bc516d41-bc68-4abf-8fdb-9265bc3f19e7" providerId="ADAL" clId="{9880EA96-9AC7-4976-A8FC-B1762483DC51}" dt="2021-08-07T16:54:10.205" v="4265" actId="571"/>
          <ac:spMkLst>
            <pc:docMk/>
            <pc:sldMk cId="3985750345" sldId="286"/>
            <ac:spMk id="22" creationId="{AD17E8F2-FBE0-4A88-B131-1E92AA30BB30}"/>
          </ac:spMkLst>
        </pc:spChg>
        <pc:spChg chg="mod">
          <ac:chgData name="Mahika Bansal" userId="bc516d41-bc68-4abf-8fdb-9265bc3f19e7" providerId="ADAL" clId="{9880EA96-9AC7-4976-A8FC-B1762483DC51}" dt="2021-08-07T16:54:10.205" v="4265" actId="571"/>
          <ac:spMkLst>
            <pc:docMk/>
            <pc:sldMk cId="3985750345" sldId="286"/>
            <ac:spMk id="23" creationId="{B5D69FF2-7369-46D5-9912-437C8A97873F}"/>
          </ac:spMkLst>
        </pc:spChg>
        <pc:spChg chg="mod">
          <ac:chgData name="Mahika Bansal" userId="bc516d41-bc68-4abf-8fdb-9265bc3f19e7" providerId="ADAL" clId="{9880EA96-9AC7-4976-A8FC-B1762483DC51}" dt="2021-08-07T16:54:10.205" v="4265" actId="571"/>
          <ac:spMkLst>
            <pc:docMk/>
            <pc:sldMk cId="3985750345" sldId="286"/>
            <ac:spMk id="24" creationId="{EF9C3E7B-BA46-4AB9-82D9-E294AAF8043F}"/>
          </ac:spMkLst>
        </pc:spChg>
        <pc:spChg chg="add del mod">
          <ac:chgData name="Mahika Bansal" userId="bc516d41-bc68-4abf-8fdb-9265bc3f19e7" providerId="ADAL" clId="{9880EA96-9AC7-4976-A8FC-B1762483DC51}" dt="2021-08-07T16:54:29.119" v="4268"/>
          <ac:spMkLst>
            <pc:docMk/>
            <pc:sldMk cId="3985750345" sldId="286"/>
            <ac:spMk id="26" creationId="{CCC54BA8-DB72-4A1B-BF0C-60136EDB04E3}"/>
          </ac:spMkLst>
        </pc:spChg>
        <pc:spChg chg="add del mod">
          <ac:chgData name="Mahika Bansal" userId="bc516d41-bc68-4abf-8fdb-9265bc3f19e7" providerId="ADAL" clId="{9880EA96-9AC7-4976-A8FC-B1762483DC51}" dt="2021-08-07T16:54:29.119" v="4268"/>
          <ac:spMkLst>
            <pc:docMk/>
            <pc:sldMk cId="3985750345" sldId="286"/>
            <ac:spMk id="27" creationId="{E1C901E9-C735-4F00-B49F-174BF5BA18A8}"/>
          </ac:spMkLst>
        </pc:spChg>
        <pc:spChg chg="add del mod">
          <ac:chgData name="Mahika Bansal" userId="bc516d41-bc68-4abf-8fdb-9265bc3f19e7" providerId="ADAL" clId="{9880EA96-9AC7-4976-A8FC-B1762483DC51}" dt="2021-08-07T16:54:29.119" v="4268"/>
          <ac:spMkLst>
            <pc:docMk/>
            <pc:sldMk cId="3985750345" sldId="286"/>
            <ac:spMk id="28" creationId="{06855EC9-8D7D-452D-A90B-1ECA2FB9BA23}"/>
          </ac:spMkLst>
        </pc:spChg>
        <pc:spChg chg="add del mod topLvl">
          <ac:chgData name="Mahika Bansal" userId="bc516d41-bc68-4abf-8fdb-9265bc3f19e7" providerId="ADAL" clId="{9880EA96-9AC7-4976-A8FC-B1762483DC51}" dt="2021-08-07T17:59:00.477" v="6243" actId="478"/>
          <ac:spMkLst>
            <pc:docMk/>
            <pc:sldMk cId="3985750345" sldId="286"/>
            <ac:spMk id="37" creationId="{28D1DDA3-2FF2-459D-BEA1-31E146510D04}"/>
          </ac:spMkLst>
        </pc:spChg>
        <pc:spChg chg="add del mod">
          <ac:chgData name="Mahika Bansal" userId="bc516d41-bc68-4abf-8fdb-9265bc3f19e7" providerId="ADAL" clId="{9880EA96-9AC7-4976-A8FC-B1762483DC51}" dt="2021-08-07T17:04:17.367" v="4375" actId="478"/>
          <ac:spMkLst>
            <pc:docMk/>
            <pc:sldMk cId="3985750345" sldId="286"/>
            <ac:spMk id="38" creationId="{D2CF9E4B-33B2-465C-ABD6-B1EF10F651BC}"/>
          </ac:spMkLst>
        </pc:spChg>
        <pc:spChg chg="add mod ord topLvl">
          <ac:chgData name="Mahika Bansal" userId="bc516d41-bc68-4abf-8fdb-9265bc3f19e7" providerId="ADAL" clId="{9880EA96-9AC7-4976-A8FC-B1762483DC51}" dt="2021-08-07T17:08:27.279" v="4688" actId="14100"/>
          <ac:spMkLst>
            <pc:docMk/>
            <pc:sldMk cId="3985750345" sldId="286"/>
            <ac:spMk id="39" creationId="{06EB8C31-2CB8-4A39-B006-FBA81CD2A48F}"/>
          </ac:spMkLst>
        </pc:spChg>
        <pc:spChg chg="add del mod topLvl">
          <ac:chgData name="Mahika Bansal" userId="bc516d41-bc68-4abf-8fdb-9265bc3f19e7" providerId="ADAL" clId="{9880EA96-9AC7-4976-A8FC-B1762483DC51}" dt="2021-08-07T17:08:37.335" v="4690" actId="478"/>
          <ac:spMkLst>
            <pc:docMk/>
            <pc:sldMk cId="3985750345" sldId="286"/>
            <ac:spMk id="41" creationId="{5A885360-C8BF-4B8A-AFA1-626661B9C84C}"/>
          </ac:spMkLst>
        </pc:spChg>
        <pc:spChg chg="add mod">
          <ac:chgData name="Mahika Bansal" userId="bc516d41-bc68-4abf-8fdb-9265bc3f19e7" providerId="ADAL" clId="{9880EA96-9AC7-4976-A8FC-B1762483DC51}" dt="2021-08-07T17:13:39.648" v="4959" actId="20577"/>
          <ac:spMkLst>
            <pc:docMk/>
            <pc:sldMk cId="3985750345" sldId="286"/>
            <ac:spMk id="42" creationId="{4C81757F-5650-4649-85E7-13518E01859B}"/>
          </ac:spMkLst>
        </pc:spChg>
        <pc:spChg chg="add del mod">
          <ac:chgData name="Mahika Bansal" userId="bc516d41-bc68-4abf-8fdb-9265bc3f19e7" providerId="ADAL" clId="{9880EA96-9AC7-4976-A8FC-B1762483DC51}" dt="2021-08-07T17:58:59.970" v="6242" actId="478"/>
          <ac:spMkLst>
            <pc:docMk/>
            <pc:sldMk cId="3985750345" sldId="286"/>
            <ac:spMk id="43" creationId="{2CE15DFC-7023-40C6-B457-D541FA5076EF}"/>
          </ac:spMkLst>
        </pc:spChg>
        <pc:grpChg chg="add del mod">
          <ac:chgData name="Mahika Bansal" userId="bc516d41-bc68-4abf-8fdb-9265bc3f19e7" providerId="ADAL" clId="{9880EA96-9AC7-4976-A8FC-B1762483DC51}" dt="2021-08-07T16:54:26.481" v="4266" actId="478"/>
          <ac:grpSpMkLst>
            <pc:docMk/>
            <pc:sldMk cId="3985750345" sldId="286"/>
            <ac:grpSpMk id="19" creationId="{ABC141FC-AF98-4B04-BBB6-391AF2D00A59}"/>
          </ac:grpSpMkLst>
        </pc:grpChg>
        <pc:grpChg chg="add mod">
          <ac:chgData name="Mahika Bansal" userId="bc516d41-bc68-4abf-8fdb-9265bc3f19e7" providerId="ADAL" clId="{9880EA96-9AC7-4976-A8FC-B1762483DC51}" dt="2021-08-07T16:54:10.205" v="4265" actId="571"/>
          <ac:grpSpMkLst>
            <pc:docMk/>
            <pc:sldMk cId="3985750345" sldId="286"/>
            <ac:grpSpMk id="20" creationId="{223296B8-ABE9-49A1-B495-81C5BBFB9571}"/>
          </ac:grpSpMkLst>
        </pc:grpChg>
        <pc:grpChg chg="add del mod">
          <ac:chgData name="Mahika Bansal" userId="bc516d41-bc68-4abf-8fdb-9265bc3f19e7" providerId="ADAL" clId="{9880EA96-9AC7-4976-A8FC-B1762483DC51}" dt="2021-08-07T17:05:59.220" v="4537" actId="165"/>
          <ac:grpSpMkLst>
            <pc:docMk/>
            <pc:sldMk cId="3985750345" sldId="286"/>
            <ac:grpSpMk id="40" creationId="{FE118AA8-6853-4271-A46F-66EFA0D78686}"/>
          </ac:grpSpMkLst>
        </pc:grpChg>
        <pc:picChg chg="add del mod">
          <ac:chgData name="Mahika Bansal" userId="bc516d41-bc68-4abf-8fdb-9265bc3f19e7" providerId="ADAL" clId="{9880EA96-9AC7-4976-A8FC-B1762483DC51}" dt="2021-08-07T15:51:08.852" v="3332" actId="478"/>
          <ac:picMkLst>
            <pc:docMk/>
            <pc:sldMk cId="3985750345" sldId="286"/>
            <ac:picMk id="8" creationId="{86DC6F14-DB98-49F5-B592-729F1FD3C2A9}"/>
          </ac:picMkLst>
        </pc:picChg>
        <pc:picChg chg="add mod">
          <ac:chgData name="Mahika Bansal" userId="bc516d41-bc68-4abf-8fdb-9265bc3f19e7" providerId="ADAL" clId="{9880EA96-9AC7-4976-A8FC-B1762483DC51}" dt="2021-08-07T15:53:51.843" v="3342" actId="1076"/>
          <ac:picMkLst>
            <pc:docMk/>
            <pc:sldMk cId="3985750345" sldId="286"/>
            <ac:picMk id="10" creationId="{6E053313-F9E1-4A01-BC6C-35D9FCCF9CFA}"/>
          </ac:picMkLst>
        </pc:picChg>
        <pc:picChg chg="add mod">
          <ac:chgData name="Mahika Bansal" userId="bc516d41-bc68-4abf-8fdb-9265bc3f19e7" providerId="ADAL" clId="{9880EA96-9AC7-4976-A8FC-B1762483DC51}" dt="2021-08-07T16:53:51.717" v="4262" actId="164"/>
          <ac:picMkLst>
            <pc:docMk/>
            <pc:sldMk cId="3985750345" sldId="286"/>
            <ac:picMk id="15" creationId="{057B973D-89CD-43FB-85AE-D6D46DB4980A}"/>
          </ac:picMkLst>
        </pc:picChg>
        <pc:picChg chg="mod">
          <ac:chgData name="Mahika Bansal" userId="bc516d41-bc68-4abf-8fdb-9265bc3f19e7" providerId="ADAL" clId="{9880EA96-9AC7-4976-A8FC-B1762483DC51}" dt="2021-08-07T16:54:10.205" v="4265" actId="571"/>
          <ac:picMkLst>
            <pc:docMk/>
            <pc:sldMk cId="3985750345" sldId="286"/>
            <ac:picMk id="21" creationId="{64026E65-94B6-4E2D-83E1-8D12B17172A4}"/>
          </ac:picMkLst>
        </pc:picChg>
        <pc:picChg chg="add del mod">
          <ac:chgData name="Mahika Bansal" userId="bc516d41-bc68-4abf-8fdb-9265bc3f19e7" providerId="ADAL" clId="{9880EA96-9AC7-4976-A8FC-B1762483DC51}" dt="2021-08-07T16:54:29.119" v="4268"/>
          <ac:picMkLst>
            <pc:docMk/>
            <pc:sldMk cId="3985750345" sldId="286"/>
            <ac:picMk id="25" creationId="{27CE4215-FC75-4EEB-967C-9C312CA3567A}"/>
          </ac:picMkLst>
        </pc:picChg>
        <pc:picChg chg="add mod">
          <ac:chgData name="Mahika Bansal" userId="bc516d41-bc68-4abf-8fdb-9265bc3f19e7" providerId="ADAL" clId="{9880EA96-9AC7-4976-A8FC-B1762483DC51}" dt="2021-08-07T17:11:24.621" v="4830" actId="1037"/>
          <ac:picMkLst>
            <pc:docMk/>
            <pc:sldMk cId="3985750345" sldId="286"/>
            <ac:picMk id="30" creationId="{AB138A7F-78A3-42DF-B13E-E22C34E21217}"/>
          </ac:picMkLst>
        </pc:picChg>
        <pc:picChg chg="add mod">
          <ac:chgData name="Mahika Bansal" userId="bc516d41-bc68-4abf-8fdb-9265bc3f19e7" providerId="ADAL" clId="{9880EA96-9AC7-4976-A8FC-B1762483DC51}" dt="2021-08-07T17:11:57.998" v="4834" actId="14100"/>
          <ac:picMkLst>
            <pc:docMk/>
            <pc:sldMk cId="3985750345" sldId="286"/>
            <ac:picMk id="32" creationId="{A524C008-AB84-4C4F-A326-1C1FBC6FB5BC}"/>
          </ac:picMkLst>
        </pc:picChg>
        <pc:picChg chg="add mod ord">
          <ac:chgData name="Mahika Bansal" userId="bc516d41-bc68-4abf-8fdb-9265bc3f19e7" providerId="ADAL" clId="{9880EA96-9AC7-4976-A8FC-B1762483DC51}" dt="2021-08-07T17:11:43.362" v="4832" actId="14100"/>
          <ac:picMkLst>
            <pc:docMk/>
            <pc:sldMk cId="3985750345" sldId="286"/>
            <ac:picMk id="34" creationId="{ACF641B3-2A07-4A5C-BBDC-7B927893C7BF}"/>
          </ac:picMkLst>
        </pc:picChg>
        <pc:picChg chg="add mod">
          <ac:chgData name="Mahika Bansal" userId="bc516d41-bc68-4abf-8fdb-9265bc3f19e7" providerId="ADAL" clId="{9880EA96-9AC7-4976-A8FC-B1762483DC51}" dt="2021-08-07T17:11:57.998" v="4834" actId="14100"/>
          <ac:picMkLst>
            <pc:docMk/>
            <pc:sldMk cId="3985750345" sldId="286"/>
            <ac:picMk id="36" creationId="{7265F629-DC49-4A8B-AD9C-D5D8AF7E38A0}"/>
          </ac:picMkLst>
        </pc:picChg>
      </pc:sldChg>
      <pc:sldChg chg="addSp delSp modSp add mod">
        <pc:chgData name="Mahika Bansal" userId="bc516d41-bc68-4abf-8fdb-9265bc3f19e7" providerId="ADAL" clId="{9880EA96-9AC7-4976-A8FC-B1762483DC51}" dt="2021-08-07T17:59:27.533" v="6250" actId="1036"/>
        <pc:sldMkLst>
          <pc:docMk/>
          <pc:sldMk cId="1494548629" sldId="287"/>
        </pc:sldMkLst>
        <pc:spChg chg="del">
          <ac:chgData name="Mahika Bansal" userId="bc516d41-bc68-4abf-8fdb-9265bc3f19e7" providerId="ADAL" clId="{9880EA96-9AC7-4976-A8FC-B1762483DC51}" dt="2021-08-07T02:46:11.073" v="1399" actId="478"/>
          <ac:spMkLst>
            <pc:docMk/>
            <pc:sldMk cId="1494548629" sldId="287"/>
            <ac:spMk id="3" creationId="{FD60C765-6AB7-41E1-A99A-81372F963535}"/>
          </ac:spMkLst>
        </pc:spChg>
        <pc:spChg chg="add mod">
          <ac:chgData name="Mahika Bansal" userId="bc516d41-bc68-4abf-8fdb-9265bc3f19e7" providerId="ADAL" clId="{9880EA96-9AC7-4976-A8FC-B1762483DC51}" dt="2021-08-07T02:46:11.601" v="1400"/>
          <ac:spMkLst>
            <pc:docMk/>
            <pc:sldMk cId="1494548629" sldId="287"/>
            <ac:spMk id="4" creationId="{1CD5AE76-9E82-49AA-B1D9-030634B994B3}"/>
          </ac:spMkLst>
        </pc:spChg>
        <pc:spChg chg="add mod">
          <ac:chgData name="Mahika Bansal" userId="bc516d41-bc68-4abf-8fdb-9265bc3f19e7" providerId="ADAL" clId="{9880EA96-9AC7-4976-A8FC-B1762483DC51}" dt="2021-08-07T17:14:39.075" v="5033" actId="20577"/>
          <ac:spMkLst>
            <pc:docMk/>
            <pc:sldMk cId="1494548629" sldId="287"/>
            <ac:spMk id="5" creationId="{7D9B8048-5417-45C1-AB48-0A841C9D321F}"/>
          </ac:spMkLst>
        </pc:spChg>
        <pc:spChg chg="add del mod ord">
          <ac:chgData name="Mahika Bansal" userId="bc516d41-bc68-4abf-8fdb-9265bc3f19e7" providerId="ADAL" clId="{9880EA96-9AC7-4976-A8FC-B1762483DC51}" dt="2021-08-07T17:35:49.822" v="5147" actId="478"/>
          <ac:spMkLst>
            <pc:docMk/>
            <pc:sldMk cId="1494548629" sldId="287"/>
            <ac:spMk id="6" creationId="{EB9FCF3A-0860-415F-9798-CB813E1049AE}"/>
          </ac:spMkLst>
        </pc:spChg>
        <pc:spChg chg="add del mod ord">
          <ac:chgData name="Mahika Bansal" userId="bc516d41-bc68-4abf-8fdb-9265bc3f19e7" providerId="ADAL" clId="{9880EA96-9AC7-4976-A8FC-B1762483DC51}" dt="2021-08-07T17:35:45.186" v="5144" actId="478"/>
          <ac:spMkLst>
            <pc:docMk/>
            <pc:sldMk cId="1494548629" sldId="287"/>
            <ac:spMk id="8" creationId="{CC0361B5-045C-4D3C-BE9A-0E52F4BF67C2}"/>
          </ac:spMkLst>
        </pc:spChg>
        <pc:spChg chg="add del">
          <ac:chgData name="Mahika Bansal" userId="bc516d41-bc68-4abf-8fdb-9265bc3f19e7" providerId="ADAL" clId="{9880EA96-9AC7-4976-A8FC-B1762483DC51}" dt="2021-08-07T17:25:43.221" v="5089" actId="11529"/>
          <ac:spMkLst>
            <pc:docMk/>
            <pc:sldMk cId="1494548629" sldId="287"/>
            <ac:spMk id="11" creationId="{467B76E9-6880-4282-83FA-846B9F1C0081}"/>
          </ac:spMkLst>
        </pc:spChg>
        <pc:spChg chg="add mod">
          <ac:chgData name="Mahika Bansal" userId="bc516d41-bc68-4abf-8fdb-9265bc3f19e7" providerId="ADAL" clId="{9880EA96-9AC7-4976-A8FC-B1762483DC51}" dt="2021-08-07T17:48:26.613" v="5640" actId="1037"/>
          <ac:spMkLst>
            <pc:docMk/>
            <pc:sldMk cId="1494548629" sldId="287"/>
            <ac:spMk id="17" creationId="{0FF7E7B9-CE16-4653-A0F1-5CA38AB38E8A}"/>
          </ac:spMkLst>
        </pc:spChg>
        <pc:spChg chg="add mod">
          <ac:chgData name="Mahika Bansal" userId="bc516d41-bc68-4abf-8fdb-9265bc3f19e7" providerId="ADAL" clId="{9880EA96-9AC7-4976-A8FC-B1762483DC51}" dt="2021-08-07T17:53:27.464" v="5885" actId="14100"/>
          <ac:spMkLst>
            <pc:docMk/>
            <pc:sldMk cId="1494548629" sldId="287"/>
            <ac:spMk id="19" creationId="{2CD1BD45-E3BD-43EF-8426-4EB2BB08C67B}"/>
          </ac:spMkLst>
        </pc:spChg>
        <pc:spChg chg="add del mod topLvl">
          <ac:chgData name="Mahika Bansal" userId="bc516d41-bc68-4abf-8fdb-9265bc3f19e7" providerId="ADAL" clId="{9880EA96-9AC7-4976-A8FC-B1762483DC51}" dt="2021-08-07T17:59:11.447" v="6245" actId="478"/>
          <ac:spMkLst>
            <pc:docMk/>
            <pc:sldMk cId="1494548629" sldId="287"/>
            <ac:spMk id="20" creationId="{2D0076CA-EC7D-460C-AC51-F8BB0A2C04A2}"/>
          </ac:spMkLst>
        </pc:spChg>
        <pc:spChg chg="add mod topLvl">
          <ac:chgData name="Mahika Bansal" userId="bc516d41-bc68-4abf-8fdb-9265bc3f19e7" providerId="ADAL" clId="{9880EA96-9AC7-4976-A8FC-B1762483DC51}" dt="2021-08-07T17:50:13.795" v="5682" actId="165"/>
          <ac:spMkLst>
            <pc:docMk/>
            <pc:sldMk cId="1494548629" sldId="287"/>
            <ac:spMk id="21" creationId="{245B0FC9-55C4-4992-B4C6-B3D7A16F0F1E}"/>
          </ac:spMkLst>
        </pc:spChg>
        <pc:spChg chg="add mod topLvl">
          <ac:chgData name="Mahika Bansal" userId="bc516d41-bc68-4abf-8fdb-9265bc3f19e7" providerId="ADAL" clId="{9880EA96-9AC7-4976-A8FC-B1762483DC51}" dt="2021-08-07T17:50:38.201" v="5686" actId="14100"/>
          <ac:spMkLst>
            <pc:docMk/>
            <pc:sldMk cId="1494548629" sldId="287"/>
            <ac:spMk id="22" creationId="{878A4499-3A4E-4E69-B783-0FF316F768F7}"/>
          </ac:spMkLst>
        </pc:spChg>
        <pc:spChg chg="add del mod ord">
          <ac:chgData name="Mahika Bansal" userId="bc516d41-bc68-4abf-8fdb-9265bc3f19e7" providerId="ADAL" clId="{9880EA96-9AC7-4976-A8FC-B1762483DC51}" dt="2021-08-07T17:49:55.067" v="5673" actId="11529"/>
          <ac:spMkLst>
            <pc:docMk/>
            <pc:sldMk cId="1494548629" sldId="287"/>
            <ac:spMk id="23" creationId="{68C26334-A9C6-4954-845D-694E1E01B160}"/>
          </ac:spMkLst>
        </pc:spChg>
        <pc:spChg chg="add del mod">
          <ac:chgData name="Mahika Bansal" userId="bc516d41-bc68-4abf-8fdb-9265bc3f19e7" providerId="ADAL" clId="{9880EA96-9AC7-4976-A8FC-B1762483DC51}" dt="2021-08-07T17:51:09.390" v="5690" actId="478"/>
          <ac:spMkLst>
            <pc:docMk/>
            <pc:sldMk cId="1494548629" sldId="287"/>
            <ac:spMk id="27" creationId="{FB3F65C8-BE6E-4393-85DB-FBB442D03C59}"/>
          </ac:spMkLst>
        </pc:spChg>
        <pc:spChg chg="add mod">
          <ac:chgData name="Mahika Bansal" userId="bc516d41-bc68-4abf-8fdb-9265bc3f19e7" providerId="ADAL" clId="{9880EA96-9AC7-4976-A8FC-B1762483DC51}" dt="2021-08-07T17:58:28.400" v="6238" actId="20577"/>
          <ac:spMkLst>
            <pc:docMk/>
            <pc:sldMk cId="1494548629" sldId="287"/>
            <ac:spMk id="28" creationId="{1EFB4E1D-6934-40E1-843D-B54358A29D4E}"/>
          </ac:spMkLst>
        </pc:spChg>
        <pc:spChg chg="add mod">
          <ac:chgData name="Mahika Bansal" userId="bc516d41-bc68-4abf-8fdb-9265bc3f19e7" providerId="ADAL" clId="{9880EA96-9AC7-4976-A8FC-B1762483DC51}" dt="2021-08-07T17:52:21.130" v="5874" actId="14100"/>
          <ac:spMkLst>
            <pc:docMk/>
            <pc:sldMk cId="1494548629" sldId="287"/>
            <ac:spMk id="29" creationId="{A9BC4489-DDD6-4602-8669-5F4A9D252B2B}"/>
          </ac:spMkLst>
        </pc:spChg>
        <pc:spChg chg="add mod">
          <ac:chgData name="Mahika Bansal" userId="bc516d41-bc68-4abf-8fdb-9265bc3f19e7" providerId="ADAL" clId="{9880EA96-9AC7-4976-A8FC-B1762483DC51}" dt="2021-08-07T17:53:46.587" v="5891" actId="1036"/>
          <ac:spMkLst>
            <pc:docMk/>
            <pc:sldMk cId="1494548629" sldId="287"/>
            <ac:spMk id="30" creationId="{347EF5C2-0A28-4FDC-8446-D3DDE7149743}"/>
          </ac:spMkLst>
        </pc:spChg>
        <pc:spChg chg="add mod">
          <ac:chgData name="Mahika Bansal" userId="bc516d41-bc68-4abf-8fdb-9265bc3f19e7" providerId="ADAL" clId="{9880EA96-9AC7-4976-A8FC-B1762483DC51}" dt="2021-08-07T17:54:03.400" v="5898" actId="1035"/>
          <ac:spMkLst>
            <pc:docMk/>
            <pc:sldMk cId="1494548629" sldId="287"/>
            <ac:spMk id="31" creationId="{CD8391D9-1552-4FFC-90B2-5FBA38567666}"/>
          </ac:spMkLst>
        </pc:spChg>
        <pc:grpChg chg="add del mod">
          <ac:chgData name="Mahika Bansal" userId="bc516d41-bc68-4abf-8fdb-9265bc3f19e7" providerId="ADAL" clId="{9880EA96-9AC7-4976-A8FC-B1762483DC51}" dt="2021-08-07T17:39:58.950" v="5182" actId="165"/>
          <ac:grpSpMkLst>
            <pc:docMk/>
            <pc:sldMk cId="1494548629" sldId="287"/>
            <ac:grpSpMk id="16" creationId="{17DC7B82-575C-40A6-931B-024970265A8E}"/>
          </ac:grpSpMkLst>
        </pc:grpChg>
        <pc:grpChg chg="add del mod">
          <ac:chgData name="Mahika Bansal" userId="bc516d41-bc68-4abf-8fdb-9265bc3f19e7" providerId="ADAL" clId="{9880EA96-9AC7-4976-A8FC-B1762483DC51}" dt="2021-08-07T17:50:13.795" v="5682" actId="165"/>
          <ac:grpSpMkLst>
            <pc:docMk/>
            <pc:sldMk cId="1494548629" sldId="287"/>
            <ac:grpSpMk id="18" creationId="{E4444A3A-61A2-42BE-9081-26CA866CF670}"/>
          </ac:grpSpMkLst>
        </pc:grpChg>
        <pc:picChg chg="add mod">
          <ac:chgData name="Mahika Bansal" userId="bc516d41-bc68-4abf-8fdb-9265bc3f19e7" providerId="ADAL" clId="{9880EA96-9AC7-4976-A8FC-B1762483DC51}" dt="2021-08-07T17:38:18.544" v="5167" actId="1076"/>
          <ac:picMkLst>
            <pc:docMk/>
            <pc:sldMk cId="1494548629" sldId="287"/>
            <ac:picMk id="7" creationId="{FB886139-ECCF-4AFF-8068-29C584BF23CC}"/>
          </ac:picMkLst>
        </pc:picChg>
        <pc:picChg chg="add del mod ord">
          <ac:chgData name="Mahika Bansal" userId="bc516d41-bc68-4abf-8fdb-9265bc3f19e7" providerId="ADAL" clId="{9880EA96-9AC7-4976-A8FC-B1762483DC51}" dt="2021-08-07T17:31:41.704" v="5110" actId="478"/>
          <ac:picMkLst>
            <pc:docMk/>
            <pc:sldMk cId="1494548629" sldId="287"/>
            <ac:picMk id="10" creationId="{8C369764-81F0-4581-B517-585EF8E1118F}"/>
          </ac:picMkLst>
        </pc:picChg>
        <pc:picChg chg="add del mod ord">
          <ac:chgData name="Mahika Bansal" userId="bc516d41-bc68-4abf-8fdb-9265bc3f19e7" providerId="ADAL" clId="{9880EA96-9AC7-4976-A8FC-B1762483DC51}" dt="2021-08-07T17:35:47.508" v="5145" actId="478"/>
          <ac:picMkLst>
            <pc:docMk/>
            <pc:sldMk cId="1494548629" sldId="287"/>
            <ac:picMk id="13" creationId="{139809E7-15E2-4694-B822-BAA08C2ACE98}"/>
          </ac:picMkLst>
        </pc:picChg>
        <pc:picChg chg="add del">
          <ac:chgData name="Mahika Bansal" userId="bc516d41-bc68-4abf-8fdb-9265bc3f19e7" providerId="ADAL" clId="{9880EA96-9AC7-4976-A8FC-B1762483DC51}" dt="2021-08-07T17:37:04.762" v="5152" actId="478"/>
          <ac:picMkLst>
            <pc:docMk/>
            <pc:sldMk cId="1494548629" sldId="287"/>
            <ac:picMk id="15" creationId="{C31A07BB-9662-47E8-92E6-230137204BC0}"/>
          </ac:picMkLst>
        </pc:picChg>
        <pc:picChg chg="add del mod">
          <ac:chgData name="Mahika Bansal" userId="bc516d41-bc68-4abf-8fdb-9265bc3f19e7" providerId="ADAL" clId="{9880EA96-9AC7-4976-A8FC-B1762483DC51}" dt="2021-08-07T17:29:39.215" v="5097" actId="478"/>
          <ac:picMkLst>
            <pc:docMk/>
            <pc:sldMk cId="1494548629" sldId="287"/>
            <ac:picMk id="6146" creationId="{20D4DB29-6C84-4D5F-B253-C88B7436E44D}"/>
          </ac:picMkLst>
        </pc:picChg>
        <pc:picChg chg="add del mod">
          <ac:chgData name="Mahika Bansal" userId="bc516d41-bc68-4abf-8fdb-9265bc3f19e7" providerId="ADAL" clId="{9880EA96-9AC7-4976-A8FC-B1762483DC51}" dt="2021-08-07T17:36:23.943" v="5148" actId="478"/>
          <ac:picMkLst>
            <pc:docMk/>
            <pc:sldMk cId="1494548629" sldId="287"/>
            <ac:picMk id="6148" creationId="{AFB4FAE7-C4C6-4524-B1A5-AEDDFE23F5D2}"/>
          </ac:picMkLst>
        </pc:picChg>
        <pc:picChg chg="add mod">
          <ac:chgData name="Mahika Bansal" userId="bc516d41-bc68-4abf-8fdb-9265bc3f19e7" providerId="ADAL" clId="{9880EA96-9AC7-4976-A8FC-B1762483DC51}" dt="2021-08-07T17:59:27.533" v="6250" actId="1036"/>
          <ac:picMkLst>
            <pc:docMk/>
            <pc:sldMk cId="1494548629" sldId="287"/>
            <ac:picMk id="6150" creationId="{65DDBDF6-8A16-4E05-B514-01B0C365C493}"/>
          </ac:picMkLst>
        </pc:picChg>
      </pc:sldChg>
      <pc:sldChg chg="add del">
        <pc:chgData name="Mahika Bansal" userId="bc516d41-bc68-4abf-8fdb-9265bc3f19e7" providerId="ADAL" clId="{9880EA96-9AC7-4976-A8FC-B1762483DC51}" dt="2021-08-07T02:45:36.573" v="1376"/>
        <pc:sldMkLst>
          <pc:docMk/>
          <pc:sldMk cId="2815951069" sldId="287"/>
        </pc:sldMkLst>
      </pc:sldChg>
      <pc:sldChg chg="modSp add mod">
        <pc:chgData name="Mahika Bansal" userId="bc516d41-bc68-4abf-8fdb-9265bc3f19e7" providerId="ADAL" clId="{9880EA96-9AC7-4976-A8FC-B1762483DC51}" dt="2021-08-07T02:48:16.019" v="1469" actId="20577"/>
        <pc:sldMkLst>
          <pc:docMk/>
          <pc:sldMk cId="133053008" sldId="288"/>
        </pc:sldMkLst>
        <pc:spChg chg="mod">
          <ac:chgData name="Mahika Bansal" userId="bc516d41-bc68-4abf-8fdb-9265bc3f19e7" providerId="ADAL" clId="{9880EA96-9AC7-4976-A8FC-B1762483DC51}" dt="2021-08-07T02:48:16.019" v="1469" actId="20577"/>
          <ac:spMkLst>
            <pc:docMk/>
            <pc:sldMk cId="133053008" sldId="288"/>
            <ac:spMk id="73" creationId="{1DA6EA15-F08F-476F-B27B-B8955EC66715}"/>
          </ac:spMkLst>
        </pc:spChg>
      </pc:sldChg>
      <pc:sldChg chg="del">
        <pc:chgData name="Mahika Bansal" userId="bc516d41-bc68-4abf-8fdb-9265bc3f19e7" providerId="ADAL" clId="{9880EA96-9AC7-4976-A8FC-B1762483DC51}" dt="2021-08-05T17:47:47.429" v="141" actId="47"/>
        <pc:sldMkLst>
          <pc:docMk/>
          <pc:sldMk cId="3513009667" sldId="288"/>
        </pc:sldMkLst>
      </pc:sldChg>
      <pc:sldChg chg="addSp delSp modSp add mod">
        <pc:chgData name="Mahika Bansal" userId="bc516d41-bc68-4abf-8fdb-9265bc3f19e7" providerId="ADAL" clId="{9880EA96-9AC7-4976-A8FC-B1762483DC51}" dt="2021-08-08T19:22:43.616" v="8560" actId="1036"/>
        <pc:sldMkLst>
          <pc:docMk/>
          <pc:sldMk cId="2241652358" sldId="289"/>
        </pc:sldMkLst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3" creationId="{4901ED48-F32A-439F-A42F-630AF4D724BC}"/>
          </ac:spMkLst>
        </pc:spChg>
        <pc:spChg chg="mod">
          <ac:chgData name="Mahika Bansal" userId="bc516d41-bc68-4abf-8fdb-9265bc3f19e7" providerId="ADAL" clId="{9880EA96-9AC7-4976-A8FC-B1762483DC51}" dt="2021-08-07T02:48:01.897" v="1444" actId="14100"/>
          <ac:spMkLst>
            <pc:docMk/>
            <pc:sldMk cId="2241652358" sldId="289"/>
            <ac:spMk id="4" creationId="{1CD5AE76-9E82-49AA-B1D9-030634B994B3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5" creationId="{9075C27F-ED81-4496-B88F-BE14C5128057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6" creationId="{2D5B915F-62E6-4222-A843-7AB7BF518DA8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7" creationId="{2EBC2826-46F6-45FB-8439-080564D80EC8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8" creationId="{E365EC16-E405-4462-BF9A-5A3526DDB07D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9" creationId="{7DA4AFBD-EF3F-462F-B517-69BC15CCC559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16" creationId="{090039CF-7340-4DD3-BE52-799003642198}"/>
          </ac:spMkLst>
        </pc:spChg>
        <pc:spChg chg="add del mod topLvl">
          <ac:chgData name="Mahika Bansal" userId="bc516d41-bc68-4abf-8fdb-9265bc3f19e7" providerId="ADAL" clId="{9880EA96-9AC7-4976-A8FC-B1762483DC51}" dt="2021-08-07T18:54:51.072" v="7343" actId="478"/>
          <ac:spMkLst>
            <pc:docMk/>
            <pc:sldMk cId="2241652358" sldId="289"/>
            <ac:spMk id="17" creationId="{132A4591-D191-46A4-B7A8-4490F63F1504}"/>
          </ac:spMkLst>
        </pc:spChg>
        <pc:spChg chg="add del mod topLvl">
          <ac:chgData name="Mahika Bansal" userId="bc516d41-bc68-4abf-8fdb-9265bc3f19e7" providerId="ADAL" clId="{9880EA96-9AC7-4976-A8FC-B1762483DC51}" dt="2021-08-07T18:54:54.390" v="7344" actId="478"/>
          <ac:spMkLst>
            <pc:docMk/>
            <pc:sldMk cId="2241652358" sldId="289"/>
            <ac:spMk id="18" creationId="{C8B31FE7-B627-413D-86EC-0D8E957827E2}"/>
          </ac:spMkLst>
        </pc:spChg>
        <pc:spChg chg="add del mod topLvl">
          <ac:chgData name="Mahika Bansal" userId="bc516d41-bc68-4abf-8fdb-9265bc3f19e7" providerId="ADAL" clId="{9880EA96-9AC7-4976-A8FC-B1762483DC51}" dt="2021-08-07T18:53:12.193" v="7288" actId="478"/>
          <ac:spMkLst>
            <pc:docMk/>
            <pc:sldMk cId="2241652358" sldId="289"/>
            <ac:spMk id="19" creationId="{50314462-15C5-43C1-94A2-E1043A246C60}"/>
          </ac:spMkLst>
        </pc:spChg>
        <pc:spChg chg="add del mod topLvl">
          <ac:chgData name="Mahika Bansal" userId="bc516d41-bc68-4abf-8fdb-9265bc3f19e7" providerId="ADAL" clId="{9880EA96-9AC7-4976-A8FC-B1762483DC51}" dt="2021-08-07T18:53:12.193" v="7288" actId="478"/>
          <ac:spMkLst>
            <pc:docMk/>
            <pc:sldMk cId="2241652358" sldId="289"/>
            <ac:spMk id="20" creationId="{D5D3E712-2576-4B04-81C4-7EC76E0CD0DD}"/>
          </ac:spMkLst>
        </pc:spChg>
        <pc:spChg chg="add del mod topLvl">
          <ac:chgData name="Mahika Bansal" userId="bc516d41-bc68-4abf-8fdb-9265bc3f19e7" providerId="ADAL" clId="{9880EA96-9AC7-4976-A8FC-B1762483DC51}" dt="2021-08-07T18:53:12.193" v="7288" actId="478"/>
          <ac:spMkLst>
            <pc:docMk/>
            <pc:sldMk cId="2241652358" sldId="289"/>
            <ac:spMk id="21" creationId="{FC313730-3B86-4825-BE20-621D1BF8B2B8}"/>
          </ac:spMkLst>
        </pc:spChg>
        <pc:spChg chg="add mod">
          <ac:chgData name="Mahika Bansal" userId="bc516d41-bc68-4abf-8fdb-9265bc3f19e7" providerId="ADAL" clId="{9880EA96-9AC7-4976-A8FC-B1762483DC51}" dt="2021-08-07T18:58:00.882" v="7455" actId="207"/>
          <ac:spMkLst>
            <pc:docMk/>
            <pc:sldMk cId="2241652358" sldId="289"/>
            <ac:spMk id="22" creationId="{61B741F7-1294-46EC-8254-794AED7AAE70}"/>
          </ac:spMkLst>
        </pc:spChg>
        <pc:spChg chg="add mod">
          <ac:chgData name="Mahika Bansal" userId="bc516d41-bc68-4abf-8fdb-9265bc3f19e7" providerId="ADAL" clId="{9880EA96-9AC7-4976-A8FC-B1762483DC51}" dt="2021-08-07T18:53:06.258" v="7287" actId="165"/>
          <ac:spMkLst>
            <pc:docMk/>
            <pc:sldMk cId="2241652358" sldId="289"/>
            <ac:spMk id="23" creationId="{226CE4B2-E7A8-4190-80AA-7F1AFFA6C8E8}"/>
          </ac:spMkLst>
        </pc:spChg>
        <pc:spChg chg="add del mod topLvl">
          <ac:chgData name="Mahika Bansal" userId="bc516d41-bc68-4abf-8fdb-9265bc3f19e7" providerId="ADAL" clId="{9880EA96-9AC7-4976-A8FC-B1762483DC51}" dt="2021-08-07T19:00:13.549" v="7487" actId="478"/>
          <ac:spMkLst>
            <pc:docMk/>
            <pc:sldMk cId="2241652358" sldId="289"/>
            <ac:spMk id="24" creationId="{AA23F7BD-F962-4795-8515-4AA60212D682}"/>
          </ac:spMkLst>
        </pc:spChg>
        <pc:spChg chg="add del mod topLvl">
          <ac:chgData name="Mahika Bansal" userId="bc516d41-bc68-4abf-8fdb-9265bc3f19e7" providerId="ADAL" clId="{9880EA96-9AC7-4976-A8FC-B1762483DC51}" dt="2021-08-07T19:00:15.627" v="7488" actId="478"/>
          <ac:spMkLst>
            <pc:docMk/>
            <pc:sldMk cId="2241652358" sldId="289"/>
            <ac:spMk id="25" creationId="{9CA70D10-3D8F-48DB-A01A-6755EFE61B73}"/>
          </ac:spMkLst>
        </pc:spChg>
        <pc:spChg chg="add del mod topLvl">
          <ac:chgData name="Mahika Bansal" userId="bc516d41-bc68-4abf-8fdb-9265bc3f19e7" providerId="ADAL" clId="{9880EA96-9AC7-4976-A8FC-B1762483DC51}" dt="2021-08-07T18:59:56.630" v="7481" actId="478"/>
          <ac:spMkLst>
            <pc:docMk/>
            <pc:sldMk cId="2241652358" sldId="289"/>
            <ac:spMk id="26" creationId="{D1ED5C6F-3029-43F1-A219-D8CBBB57E89F}"/>
          </ac:spMkLst>
        </pc:spChg>
        <pc:spChg chg="add mod topLvl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27" creationId="{6FFB2C9A-D1DC-41A4-88CC-034617CC4FC7}"/>
          </ac:spMkLst>
        </pc:spChg>
        <pc:spChg chg="add mod">
          <ac:chgData name="Mahika Bansal" userId="bc516d41-bc68-4abf-8fdb-9265bc3f19e7" providerId="ADAL" clId="{9880EA96-9AC7-4976-A8FC-B1762483DC51}" dt="2021-08-08T19:22:32.974" v="8551" actId="20577"/>
          <ac:spMkLst>
            <pc:docMk/>
            <pc:sldMk cId="2241652358" sldId="289"/>
            <ac:spMk id="28" creationId="{98CC62D1-8CAE-480A-9EB8-A3EA065CD778}"/>
          </ac:spMkLst>
        </pc:spChg>
        <pc:spChg chg="add mod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29" creationId="{1375557D-313A-4D3D-A3EE-57FFCDE825BC}"/>
          </ac:spMkLst>
        </pc:spChg>
        <pc:spChg chg="add mod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30" creationId="{E4596836-8898-4611-A1ED-AD75E97315A8}"/>
          </ac:spMkLst>
        </pc:spChg>
        <pc:spChg chg="add mod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31" creationId="{CFC32F37-EA8C-4A20-9BC6-63D53AAC19C5}"/>
          </ac:spMkLst>
        </pc:spChg>
        <pc:spChg chg="add mod">
          <ac:chgData name="Mahika Bansal" userId="bc516d41-bc68-4abf-8fdb-9265bc3f19e7" providerId="ADAL" clId="{9880EA96-9AC7-4976-A8FC-B1762483DC51}" dt="2021-08-08T19:22:41.386" v="8552" actId="164"/>
          <ac:spMkLst>
            <pc:docMk/>
            <pc:sldMk cId="2241652358" sldId="289"/>
            <ac:spMk id="32" creationId="{32B09F0D-A3EF-45A1-9DBB-54FD17FDEC4C}"/>
          </ac:spMkLst>
        </pc:spChg>
        <pc:grpChg chg="add del mod">
          <ac:chgData name="Mahika Bansal" userId="bc516d41-bc68-4abf-8fdb-9265bc3f19e7" providerId="ADAL" clId="{9880EA96-9AC7-4976-A8FC-B1762483DC51}" dt="2021-08-07T18:53:06.258" v="7287" actId="165"/>
          <ac:grpSpMkLst>
            <pc:docMk/>
            <pc:sldMk cId="2241652358" sldId="289"/>
            <ac:grpSpMk id="2" creationId="{7E6ACD92-58C6-47D4-96CC-62B2848444BC}"/>
          </ac:grpSpMkLst>
        </pc:grpChg>
        <pc:grpChg chg="add del mod topLvl">
          <ac:chgData name="Mahika Bansal" userId="bc516d41-bc68-4abf-8fdb-9265bc3f19e7" providerId="ADAL" clId="{9880EA96-9AC7-4976-A8FC-B1762483DC51}" dt="2021-08-07T18:59:56.630" v="7481" actId="478"/>
          <ac:grpSpMkLst>
            <pc:docMk/>
            <pc:sldMk cId="2241652358" sldId="289"/>
            <ac:grpSpMk id="10" creationId="{6447E8E3-7ED2-4324-AD95-0ABF6F19BB60}"/>
          </ac:grpSpMkLst>
        </pc:grpChg>
        <pc:grpChg chg="add del mod topLvl">
          <ac:chgData name="Mahika Bansal" userId="bc516d41-bc68-4abf-8fdb-9265bc3f19e7" providerId="ADAL" clId="{9880EA96-9AC7-4976-A8FC-B1762483DC51}" dt="2021-08-07T19:00:13.549" v="7487" actId="478"/>
          <ac:grpSpMkLst>
            <pc:docMk/>
            <pc:sldMk cId="2241652358" sldId="289"/>
            <ac:grpSpMk id="11" creationId="{B4A5D58A-8E70-4E5A-A2BC-8ECD3D763944}"/>
          </ac:grpSpMkLst>
        </pc:grpChg>
        <pc:grpChg chg="add del mod topLvl">
          <ac:chgData name="Mahika Bansal" userId="bc516d41-bc68-4abf-8fdb-9265bc3f19e7" providerId="ADAL" clId="{9880EA96-9AC7-4976-A8FC-B1762483DC51}" dt="2021-08-07T19:00:18.520" v="7489" actId="478"/>
          <ac:grpSpMkLst>
            <pc:docMk/>
            <pc:sldMk cId="2241652358" sldId="289"/>
            <ac:grpSpMk id="12" creationId="{4DE69764-450D-4DE9-9703-48DFD77B7E1D}"/>
          </ac:grpSpMkLst>
        </pc:grpChg>
        <pc:grpChg chg="add mod">
          <ac:chgData name="Mahika Bansal" userId="bc516d41-bc68-4abf-8fdb-9265bc3f19e7" providerId="ADAL" clId="{9880EA96-9AC7-4976-A8FC-B1762483DC51}" dt="2021-08-08T19:22:43.616" v="8560" actId="1036"/>
          <ac:grpSpMkLst>
            <pc:docMk/>
            <pc:sldMk cId="2241652358" sldId="289"/>
            <ac:grpSpMk id="33" creationId="{920E161F-4496-43D7-BA9C-98AD01080EBC}"/>
          </ac:grpSpMkLst>
        </pc:grpChg>
        <pc:picChg chg="add del mod topLvl">
          <ac:chgData name="Mahika Bansal" userId="bc516d41-bc68-4abf-8fdb-9265bc3f19e7" providerId="ADAL" clId="{9880EA96-9AC7-4976-A8FC-B1762483DC51}" dt="2021-08-07T18:53:41.981" v="7292" actId="478"/>
          <ac:picMkLst>
            <pc:docMk/>
            <pc:sldMk cId="2241652358" sldId="289"/>
            <ac:picMk id="13" creationId="{344E6B42-625A-49F3-9C4A-FF793BBA9D58}"/>
          </ac:picMkLst>
        </pc:picChg>
        <pc:picChg chg="add del mod topLvl">
          <ac:chgData name="Mahika Bansal" userId="bc516d41-bc68-4abf-8fdb-9265bc3f19e7" providerId="ADAL" clId="{9880EA96-9AC7-4976-A8FC-B1762483DC51}" dt="2021-08-07T18:53:41.981" v="7292" actId="478"/>
          <ac:picMkLst>
            <pc:docMk/>
            <pc:sldMk cId="2241652358" sldId="289"/>
            <ac:picMk id="14" creationId="{388B3F81-8C84-4F12-8023-55C777310F66}"/>
          </ac:picMkLst>
        </pc:picChg>
        <pc:picChg chg="add del mod topLvl">
          <ac:chgData name="Mahika Bansal" userId="bc516d41-bc68-4abf-8fdb-9265bc3f19e7" providerId="ADAL" clId="{9880EA96-9AC7-4976-A8FC-B1762483DC51}" dt="2021-08-07T18:53:41.981" v="7292" actId="478"/>
          <ac:picMkLst>
            <pc:docMk/>
            <pc:sldMk cId="2241652358" sldId="289"/>
            <ac:picMk id="15" creationId="{785040F2-B389-40FC-967A-1721378726BC}"/>
          </ac:picMkLst>
        </pc:picChg>
      </pc:sldChg>
      <pc:sldChg chg="del">
        <pc:chgData name="Mahika Bansal" userId="bc516d41-bc68-4abf-8fdb-9265bc3f19e7" providerId="ADAL" clId="{9880EA96-9AC7-4976-A8FC-B1762483DC51}" dt="2021-08-05T17:47:48.298" v="143" actId="47"/>
        <pc:sldMkLst>
          <pc:docMk/>
          <pc:sldMk cId="4071980726" sldId="289"/>
        </pc:sldMkLst>
      </pc:sldChg>
      <pc:sldChg chg="modSp add del mod">
        <pc:chgData name="Mahika Bansal" userId="bc516d41-bc68-4abf-8fdb-9265bc3f19e7" providerId="ADAL" clId="{9880EA96-9AC7-4976-A8FC-B1762483DC51}" dt="2021-08-07T02:49:34.660" v="1505"/>
        <pc:sldMkLst>
          <pc:docMk/>
          <pc:sldMk cId="1341743729" sldId="290"/>
        </pc:sldMkLst>
        <pc:spChg chg="mod">
          <ac:chgData name="Mahika Bansal" userId="bc516d41-bc68-4abf-8fdb-9265bc3f19e7" providerId="ADAL" clId="{9880EA96-9AC7-4976-A8FC-B1762483DC51}" dt="2021-08-07T02:49:34.660" v="1505"/>
          <ac:spMkLst>
            <pc:docMk/>
            <pc:sldMk cId="1341743729" sldId="290"/>
            <ac:spMk id="14" creationId="{88077257-5D6F-F148-A2DA-D5094EB85EBE}"/>
          </ac:spMkLst>
        </pc:spChg>
      </pc:sldChg>
      <pc:sldChg chg="delSp modSp new mod">
        <pc:chgData name="Mahika Bansal" userId="bc516d41-bc68-4abf-8fdb-9265bc3f19e7" providerId="ADAL" clId="{9880EA96-9AC7-4976-A8FC-B1762483DC51}" dt="2021-08-07T02:52:30.069" v="1727" actId="1037"/>
        <pc:sldMkLst>
          <pc:docMk/>
          <pc:sldMk cId="1376728488" sldId="290"/>
        </pc:sldMkLst>
        <pc:spChg chg="del">
          <ac:chgData name="Mahika Bansal" userId="bc516d41-bc68-4abf-8fdb-9265bc3f19e7" providerId="ADAL" clId="{9880EA96-9AC7-4976-A8FC-B1762483DC51}" dt="2021-08-07T02:51:11.509" v="1636" actId="478"/>
          <ac:spMkLst>
            <pc:docMk/>
            <pc:sldMk cId="1376728488" sldId="290"/>
            <ac:spMk id="2" creationId="{EC6FD1C4-58DD-4A8C-A0B1-8C895199DE66}"/>
          </ac:spMkLst>
        </pc:spChg>
        <pc:spChg chg="del mod">
          <ac:chgData name="Mahika Bansal" userId="bc516d41-bc68-4abf-8fdb-9265bc3f19e7" providerId="ADAL" clId="{9880EA96-9AC7-4976-A8FC-B1762483DC51}" dt="2021-08-07T02:51:07.860" v="1635" actId="478"/>
          <ac:spMkLst>
            <pc:docMk/>
            <pc:sldMk cId="1376728488" sldId="290"/>
            <ac:spMk id="3" creationId="{18DFA5A5-6F7A-4F46-80E5-AFD5C2ACE757}"/>
          </ac:spMkLst>
        </pc:spChg>
        <pc:spChg chg="mod">
          <ac:chgData name="Mahika Bansal" userId="bc516d41-bc68-4abf-8fdb-9265bc3f19e7" providerId="ADAL" clId="{9880EA96-9AC7-4976-A8FC-B1762483DC51}" dt="2021-08-07T02:52:30.069" v="1727" actId="1037"/>
          <ac:spMkLst>
            <pc:docMk/>
            <pc:sldMk cId="1376728488" sldId="290"/>
            <ac:spMk id="4" creationId="{30D1F549-68F4-44C0-9812-4152ECD80AF3}"/>
          </ac:spMkLst>
        </pc:spChg>
        <pc:spChg chg="del">
          <ac:chgData name="Mahika Bansal" userId="bc516d41-bc68-4abf-8fdb-9265bc3f19e7" providerId="ADAL" clId="{9880EA96-9AC7-4976-A8FC-B1762483DC51}" dt="2021-08-07T02:51:26.435" v="1654" actId="478"/>
          <ac:spMkLst>
            <pc:docMk/>
            <pc:sldMk cId="1376728488" sldId="290"/>
            <ac:spMk id="5" creationId="{1428BBEE-0912-41CB-B7EC-620BB197D167}"/>
          </ac:spMkLst>
        </pc:spChg>
      </pc:sldChg>
      <pc:sldChg chg="modSp add del mod">
        <pc:chgData name="Mahika Bansal" userId="bc516d41-bc68-4abf-8fdb-9265bc3f19e7" providerId="ADAL" clId="{9880EA96-9AC7-4976-A8FC-B1762483DC51}" dt="2021-08-07T02:49:23.939" v="1501"/>
        <pc:sldMkLst>
          <pc:docMk/>
          <pc:sldMk cId="1819617493" sldId="290"/>
        </pc:sldMkLst>
        <pc:spChg chg="mod">
          <ac:chgData name="Mahika Bansal" userId="bc516d41-bc68-4abf-8fdb-9265bc3f19e7" providerId="ADAL" clId="{9880EA96-9AC7-4976-A8FC-B1762483DC51}" dt="2021-08-07T02:49:23.557" v="1500" actId="20577"/>
          <ac:spMkLst>
            <pc:docMk/>
            <pc:sldMk cId="1819617493" sldId="290"/>
            <ac:spMk id="6" creationId="{5B2688CB-BDF9-4ED4-9985-11334C8DEABE}"/>
          </ac:spMkLst>
        </pc:spChg>
      </pc:sldChg>
      <pc:sldChg chg="del">
        <pc:chgData name="Mahika Bansal" userId="bc516d41-bc68-4abf-8fdb-9265bc3f19e7" providerId="ADAL" clId="{9880EA96-9AC7-4976-A8FC-B1762483DC51}" dt="2021-08-05T17:47:44.714" v="135" actId="47"/>
        <pc:sldMkLst>
          <pc:docMk/>
          <pc:sldMk cId="1947965791" sldId="290"/>
        </pc:sldMkLst>
      </pc:sldChg>
      <pc:sldChg chg="modSp add del mod">
        <pc:chgData name="Mahika Bansal" userId="bc516d41-bc68-4abf-8fdb-9265bc3f19e7" providerId="ADAL" clId="{9880EA96-9AC7-4976-A8FC-B1762483DC51}" dt="2021-08-07T02:49:39.267" v="1509"/>
        <pc:sldMkLst>
          <pc:docMk/>
          <pc:sldMk cId="2611314425" sldId="290"/>
        </pc:sldMkLst>
        <pc:spChg chg="mod">
          <ac:chgData name="Mahika Bansal" userId="bc516d41-bc68-4abf-8fdb-9265bc3f19e7" providerId="ADAL" clId="{9880EA96-9AC7-4976-A8FC-B1762483DC51}" dt="2021-08-07T02:49:39.267" v="1509"/>
          <ac:spMkLst>
            <pc:docMk/>
            <pc:sldMk cId="2611314425" sldId="290"/>
            <ac:spMk id="14" creationId="{88077257-5D6F-F148-A2DA-D5094EB85EBE}"/>
          </ac:spMkLst>
        </pc:spChg>
      </pc:sldChg>
      <pc:sldChg chg="modSp add mod">
        <pc:chgData name="Mahika Bansal" userId="bc516d41-bc68-4abf-8fdb-9265bc3f19e7" providerId="ADAL" clId="{9880EA96-9AC7-4976-A8FC-B1762483DC51}" dt="2021-08-07T02:52:53.588" v="1738" actId="20577"/>
        <pc:sldMkLst>
          <pc:docMk/>
          <pc:sldMk cId="913271097" sldId="291"/>
        </pc:sldMkLst>
        <pc:spChg chg="mod">
          <ac:chgData name="Mahika Bansal" userId="bc516d41-bc68-4abf-8fdb-9265bc3f19e7" providerId="ADAL" clId="{9880EA96-9AC7-4976-A8FC-B1762483DC51}" dt="2021-08-07T02:52:53.588" v="1738" actId="20577"/>
          <ac:spMkLst>
            <pc:docMk/>
            <pc:sldMk cId="913271097" sldId="291"/>
            <ac:spMk id="4" creationId="{30D1F549-68F4-44C0-9812-4152ECD80AF3}"/>
          </ac:spMkLst>
        </pc:spChg>
      </pc:sldChg>
      <pc:sldChg chg="del">
        <pc:chgData name="Mahika Bansal" userId="bc516d41-bc68-4abf-8fdb-9265bc3f19e7" providerId="ADAL" clId="{9880EA96-9AC7-4976-A8FC-B1762483DC51}" dt="2021-08-05T17:47:45.301" v="136" actId="47"/>
        <pc:sldMkLst>
          <pc:docMk/>
          <pc:sldMk cId="1008507871" sldId="291"/>
        </pc:sldMkLst>
      </pc:sldChg>
      <pc:sldChg chg="add del">
        <pc:chgData name="Mahika Bansal" userId="bc516d41-bc68-4abf-8fdb-9265bc3f19e7" providerId="ADAL" clId="{9880EA96-9AC7-4976-A8FC-B1762483DC51}" dt="2021-08-07T16:27:49.690" v="3500"/>
        <pc:sldMkLst>
          <pc:docMk/>
          <pc:sldMk cId="1620749650" sldId="292"/>
        </pc:sldMkLst>
      </pc:sldChg>
      <pc:sldChg chg="del">
        <pc:chgData name="Mahika Bansal" userId="bc516d41-bc68-4abf-8fdb-9265bc3f19e7" providerId="ADAL" clId="{9880EA96-9AC7-4976-A8FC-B1762483DC51}" dt="2021-08-05T17:47:45.700" v="137" actId="47"/>
        <pc:sldMkLst>
          <pc:docMk/>
          <pc:sldMk cId="2394384626" sldId="292"/>
        </pc:sldMkLst>
      </pc:sldChg>
      <pc:sldChg chg="add del">
        <pc:chgData name="Mahika Bansal" userId="bc516d41-bc68-4abf-8fdb-9265bc3f19e7" providerId="ADAL" clId="{9880EA96-9AC7-4976-A8FC-B1762483DC51}" dt="2021-08-07T16:27:57.815" v="3502"/>
        <pc:sldMkLst>
          <pc:docMk/>
          <pc:sldMk cId="3627460274" sldId="292"/>
        </pc:sldMkLst>
      </pc:sldChg>
      <pc:sldChg chg="addSp delSp modSp add del mod">
        <pc:chgData name="Mahika Bansal" userId="bc516d41-bc68-4abf-8fdb-9265bc3f19e7" providerId="ADAL" clId="{9880EA96-9AC7-4976-A8FC-B1762483DC51}" dt="2021-08-07T18:26:24.975" v="6861" actId="20577"/>
        <pc:sldMkLst>
          <pc:docMk/>
          <pc:sldMk cId="1609325010" sldId="293"/>
        </pc:sldMkLst>
        <pc:spChg chg="mod">
          <ac:chgData name="Mahika Bansal" userId="bc516d41-bc68-4abf-8fdb-9265bc3f19e7" providerId="ADAL" clId="{9880EA96-9AC7-4976-A8FC-B1762483DC51}" dt="2021-08-07T18:14:29.125" v="6457" actId="20577"/>
          <ac:spMkLst>
            <pc:docMk/>
            <pc:sldMk cId="1609325010" sldId="293"/>
            <ac:spMk id="5" creationId="{7D9B8048-5417-45C1-AB48-0A841C9D321F}"/>
          </ac:spMkLst>
        </pc:spChg>
        <pc:spChg chg="add mod">
          <ac:chgData name="Mahika Bansal" userId="bc516d41-bc68-4abf-8fdb-9265bc3f19e7" providerId="ADAL" clId="{9880EA96-9AC7-4976-A8FC-B1762483DC51}" dt="2021-08-07T18:26:24.975" v="6861" actId="20577"/>
          <ac:spMkLst>
            <pc:docMk/>
            <pc:sldMk cId="1609325010" sldId="293"/>
            <ac:spMk id="12" creationId="{AE81EC49-72FD-419C-97D2-C9A8384651F2}"/>
          </ac:spMkLst>
        </pc:spChg>
        <pc:spChg chg="add mod">
          <ac:chgData name="Mahika Bansal" userId="bc516d41-bc68-4abf-8fdb-9265bc3f19e7" providerId="ADAL" clId="{9880EA96-9AC7-4976-A8FC-B1762483DC51}" dt="2021-08-07T18:23:17.577" v="6581" actId="1035"/>
          <ac:spMkLst>
            <pc:docMk/>
            <pc:sldMk cId="1609325010" sldId="293"/>
            <ac:spMk id="13" creationId="{44FCA9CA-5C8B-4F84-91F5-669A26407AF0}"/>
          </ac:spMkLst>
        </pc:spChg>
        <pc:picChg chg="add del mod">
          <ac:chgData name="Mahika Bansal" userId="bc516d41-bc68-4abf-8fdb-9265bc3f19e7" providerId="ADAL" clId="{9880EA96-9AC7-4976-A8FC-B1762483DC51}" dt="2021-08-07T18:17:05.199" v="6463" actId="478"/>
          <ac:picMkLst>
            <pc:docMk/>
            <pc:sldMk cId="1609325010" sldId="293"/>
            <ac:picMk id="3" creationId="{706E80FB-A0AB-44A0-A30F-31F12F33ECA2}"/>
          </ac:picMkLst>
        </pc:picChg>
        <pc:picChg chg="add del mod">
          <ac:chgData name="Mahika Bansal" userId="bc516d41-bc68-4abf-8fdb-9265bc3f19e7" providerId="ADAL" clId="{9880EA96-9AC7-4976-A8FC-B1762483DC51}" dt="2021-08-07T18:23:39.391" v="6582" actId="478"/>
          <ac:picMkLst>
            <pc:docMk/>
            <pc:sldMk cId="1609325010" sldId="293"/>
            <ac:picMk id="9218" creationId="{38B7F7D3-F578-475F-A9BF-47A309433079}"/>
          </ac:picMkLst>
        </pc:picChg>
        <pc:picChg chg="add mod">
          <ac:chgData name="Mahika Bansal" userId="bc516d41-bc68-4abf-8fdb-9265bc3f19e7" providerId="ADAL" clId="{9880EA96-9AC7-4976-A8FC-B1762483DC51}" dt="2021-08-07T18:23:17.577" v="6581" actId="1035"/>
          <ac:picMkLst>
            <pc:docMk/>
            <pc:sldMk cId="1609325010" sldId="293"/>
            <ac:picMk id="9220" creationId="{27797305-ED11-4544-A63E-396AA83BE80E}"/>
          </ac:picMkLst>
        </pc:picChg>
        <pc:picChg chg="add mod">
          <ac:chgData name="Mahika Bansal" userId="bc516d41-bc68-4abf-8fdb-9265bc3f19e7" providerId="ADAL" clId="{9880EA96-9AC7-4976-A8FC-B1762483DC51}" dt="2021-08-07T18:23:17.577" v="6581" actId="1035"/>
          <ac:picMkLst>
            <pc:docMk/>
            <pc:sldMk cId="1609325010" sldId="293"/>
            <ac:picMk id="9222" creationId="{5DB72976-0873-49B3-8B3A-84F4345EF9A8}"/>
          </ac:picMkLst>
        </pc:picChg>
        <pc:picChg chg="add mod">
          <ac:chgData name="Mahika Bansal" userId="bc516d41-bc68-4abf-8fdb-9265bc3f19e7" providerId="ADAL" clId="{9880EA96-9AC7-4976-A8FC-B1762483DC51}" dt="2021-08-07T18:23:17.577" v="6581" actId="1035"/>
          <ac:picMkLst>
            <pc:docMk/>
            <pc:sldMk cId="1609325010" sldId="293"/>
            <ac:picMk id="9224" creationId="{BD6AD984-8AF9-49DF-AB83-D1040A2B5049}"/>
          </ac:picMkLst>
        </pc:picChg>
        <pc:picChg chg="add mod">
          <ac:chgData name="Mahika Bansal" userId="bc516d41-bc68-4abf-8fdb-9265bc3f19e7" providerId="ADAL" clId="{9880EA96-9AC7-4976-A8FC-B1762483DC51}" dt="2021-08-07T18:23:17.577" v="6581" actId="1035"/>
          <ac:picMkLst>
            <pc:docMk/>
            <pc:sldMk cId="1609325010" sldId="293"/>
            <ac:picMk id="9226" creationId="{1C79A4EB-C4E6-409F-8D4D-3234FDC8CBB8}"/>
          </ac:picMkLst>
        </pc:picChg>
        <pc:picChg chg="add mod">
          <ac:chgData name="Mahika Bansal" userId="bc516d41-bc68-4abf-8fdb-9265bc3f19e7" providerId="ADAL" clId="{9880EA96-9AC7-4976-A8FC-B1762483DC51}" dt="2021-08-07T18:23:17.577" v="6581" actId="1035"/>
          <ac:picMkLst>
            <pc:docMk/>
            <pc:sldMk cId="1609325010" sldId="293"/>
            <ac:picMk id="9228" creationId="{4BA049A1-341A-41D6-BB08-58B6DED035D3}"/>
          </ac:picMkLst>
        </pc:picChg>
        <pc:picChg chg="add mod">
          <ac:chgData name="Mahika Bansal" userId="bc516d41-bc68-4abf-8fdb-9265bc3f19e7" providerId="ADAL" clId="{9880EA96-9AC7-4976-A8FC-B1762483DC51}" dt="2021-08-07T18:24:30.109" v="6587" actId="14100"/>
          <ac:picMkLst>
            <pc:docMk/>
            <pc:sldMk cId="1609325010" sldId="293"/>
            <ac:picMk id="9230" creationId="{E757C258-2AD6-4468-8F2B-C30F371289AC}"/>
          </ac:picMkLst>
        </pc:picChg>
      </pc:sldChg>
      <pc:sldChg chg="del">
        <pc:chgData name="Mahika Bansal" userId="bc516d41-bc68-4abf-8fdb-9265bc3f19e7" providerId="ADAL" clId="{9880EA96-9AC7-4976-A8FC-B1762483DC51}" dt="2021-08-05T17:47:46.115" v="138" actId="47"/>
        <pc:sldMkLst>
          <pc:docMk/>
          <pc:sldMk cId="1920659042" sldId="293"/>
        </pc:sldMkLst>
      </pc:sldChg>
      <pc:sldChg chg="del">
        <pc:chgData name="Mahika Bansal" userId="bc516d41-bc68-4abf-8fdb-9265bc3f19e7" providerId="ADAL" clId="{9880EA96-9AC7-4976-A8FC-B1762483DC51}" dt="2021-08-05T17:47:46.519" v="139" actId="47"/>
        <pc:sldMkLst>
          <pc:docMk/>
          <pc:sldMk cId="2630984902" sldId="294"/>
        </pc:sldMkLst>
      </pc:sldChg>
      <pc:sldChg chg="del">
        <pc:chgData name="Mahika Bansal" userId="bc516d41-bc68-4abf-8fdb-9265bc3f19e7" providerId="ADAL" clId="{9880EA96-9AC7-4976-A8FC-B1762483DC51}" dt="2021-08-05T17:47:48.743" v="144" actId="47"/>
        <pc:sldMkLst>
          <pc:docMk/>
          <pc:sldMk cId="2960449547" sldId="295"/>
        </pc:sldMkLst>
      </pc:sldChg>
      <pc:sldChg chg="del">
        <pc:chgData name="Mahika Bansal" userId="bc516d41-bc68-4abf-8fdb-9265bc3f19e7" providerId="ADAL" clId="{9880EA96-9AC7-4976-A8FC-B1762483DC51}" dt="2021-08-05T17:47:49.244" v="145" actId="47"/>
        <pc:sldMkLst>
          <pc:docMk/>
          <pc:sldMk cId="3021300453" sldId="296"/>
        </pc:sldMkLst>
      </pc:sldChg>
      <pc:sldChg chg="del">
        <pc:chgData name="Mahika Bansal" userId="bc516d41-bc68-4abf-8fdb-9265bc3f19e7" providerId="ADAL" clId="{9880EA96-9AC7-4976-A8FC-B1762483DC51}" dt="2021-08-05T17:47:47.876" v="142" actId="47"/>
        <pc:sldMkLst>
          <pc:docMk/>
          <pc:sldMk cId="1268648931" sldId="297"/>
        </pc:sldMkLst>
      </pc:sldChg>
      <pc:sldMasterChg chg="modSldLayout">
        <pc:chgData name="Mahika Bansal" userId="bc516d41-bc68-4abf-8fdb-9265bc3f19e7" providerId="ADAL" clId="{9880EA96-9AC7-4976-A8FC-B1762483DC51}" dt="2021-08-07T02:52:18.334" v="1691" actId="1035"/>
        <pc:sldMasterMkLst>
          <pc:docMk/>
          <pc:sldMasterMk cId="631809737" sldId="2147483648"/>
        </pc:sldMasterMkLst>
        <pc:sldLayoutChg chg="modSp mod">
          <pc:chgData name="Mahika Bansal" userId="bc516d41-bc68-4abf-8fdb-9265bc3f19e7" providerId="ADAL" clId="{9880EA96-9AC7-4976-A8FC-B1762483DC51}" dt="2021-08-07T02:52:18.334" v="1691" actId="1035"/>
          <pc:sldLayoutMkLst>
            <pc:docMk/>
            <pc:sldMasterMk cId="631809737" sldId="2147483648"/>
            <pc:sldLayoutMk cId="2725842765" sldId="2147483651"/>
          </pc:sldLayoutMkLst>
          <pc:cxnChg chg="mod">
            <ac:chgData name="Mahika Bansal" userId="bc516d41-bc68-4abf-8fdb-9265bc3f19e7" providerId="ADAL" clId="{9880EA96-9AC7-4976-A8FC-B1762483DC51}" dt="2021-08-07T02:52:18.334" v="1691" actId="1035"/>
            <ac:cxnSpMkLst>
              <pc:docMk/>
              <pc:sldMasterMk cId="631809737" sldId="2147483648"/>
              <pc:sldLayoutMk cId="2725842765" sldId="2147483651"/>
              <ac:cxnSpMk id="22" creationId="{2311778C-184F-C043-9ABD-A3268314ED17}"/>
            </ac:cxnSpMkLst>
          </pc:cxnChg>
        </pc:sldLayoutChg>
      </pc:sldMasterChg>
      <pc:sldMasterChg chg="delSldLayout">
        <pc:chgData name="Mahika Bansal" userId="bc516d41-bc68-4abf-8fdb-9265bc3f19e7" providerId="ADAL" clId="{9880EA96-9AC7-4976-A8FC-B1762483DC51}" dt="2021-08-05T17:47:49.244" v="145" actId="47"/>
        <pc:sldMasterMkLst>
          <pc:docMk/>
          <pc:sldMasterMk cId="4118738802" sldId="2147483678"/>
        </pc:sldMasterMkLst>
        <pc:sldLayoutChg chg="del">
          <pc:chgData name="Mahika Bansal" userId="bc516d41-bc68-4abf-8fdb-9265bc3f19e7" providerId="ADAL" clId="{9880EA96-9AC7-4976-A8FC-B1762483DC51}" dt="2021-08-05T17:47:49.244" v="145" actId="47"/>
          <pc:sldLayoutMkLst>
            <pc:docMk/>
            <pc:sldMasterMk cId="4118738802" sldId="2147483678"/>
            <pc:sldLayoutMk cId="4248758027" sldId="2147483692"/>
          </pc:sldLayoutMkLst>
        </pc:sldLayoutChg>
      </pc:sldMasterChg>
    </pc:docChg>
  </pc:docChgLst>
  <pc:docChgLst>
    <pc:chgData name="Arora, Sahil" userId="S::sahil.arora@austin.utexas.edu::b8a3eb66-9505-4ccd-9ac6-dfa09e082523" providerId="AD" clId="Web-{B5AE69EF-F05C-4DC1-A7C0-2C3E549AE243}"/>
    <pc:docChg chg="modSld">
      <pc:chgData name="Arora, Sahil" userId="S::sahil.arora@austin.utexas.edu::b8a3eb66-9505-4ccd-9ac6-dfa09e082523" providerId="AD" clId="Web-{B5AE69EF-F05C-4DC1-A7C0-2C3E549AE243}" dt="2021-08-08T17:16:02.510" v="25" actId="20577"/>
      <pc:docMkLst>
        <pc:docMk/>
      </pc:docMkLst>
      <pc:sldChg chg="delSp modSp">
        <pc:chgData name="Arora, Sahil" userId="S::sahil.arora@austin.utexas.edu::b8a3eb66-9505-4ccd-9ac6-dfa09e082523" providerId="AD" clId="Web-{B5AE69EF-F05C-4DC1-A7C0-2C3E549AE243}" dt="2021-08-08T17:16:02.510" v="25" actId="20577"/>
        <pc:sldMkLst>
          <pc:docMk/>
          <pc:sldMk cId="1609325010" sldId="293"/>
        </pc:sldMkLst>
        <pc:spChg chg="mod">
          <ac:chgData name="Arora, Sahil" userId="S::sahil.arora@austin.utexas.edu::b8a3eb66-9505-4ccd-9ac6-dfa09e082523" providerId="AD" clId="Web-{B5AE69EF-F05C-4DC1-A7C0-2C3E549AE243}" dt="2021-08-08T17:16:02.510" v="25" actId="20577"/>
          <ac:spMkLst>
            <pc:docMk/>
            <pc:sldMk cId="1609325010" sldId="293"/>
            <ac:spMk id="12" creationId="{AE81EC49-72FD-419C-97D2-C9A8384651F2}"/>
          </ac:spMkLst>
        </pc:spChg>
        <pc:picChg chg="del">
          <ac:chgData name="Arora, Sahil" userId="S::sahil.arora@austin.utexas.edu::b8a3eb66-9505-4ccd-9ac6-dfa09e082523" providerId="AD" clId="Web-{B5AE69EF-F05C-4DC1-A7C0-2C3E549AE243}" dt="2021-08-08T17:14:39.865" v="0"/>
          <ac:picMkLst>
            <pc:docMk/>
            <pc:sldMk cId="1609325010" sldId="293"/>
            <ac:picMk id="9226" creationId="{1C79A4EB-C4E6-409F-8D4D-3234FDC8CBB8}"/>
          </ac:picMkLst>
        </pc:picChg>
        <pc:picChg chg="mod">
          <ac:chgData name="Arora, Sahil" userId="S::sahil.arora@austin.utexas.edu::b8a3eb66-9505-4ccd-9ac6-dfa09e082523" providerId="AD" clId="Web-{B5AE69EF-F05C-4DC1-A7C0-2C3E549AE243}" dt="2021-08-08T17:14:48.928" v="1" actId="1076"/>
          <ac:picMkLst>
            <pc:docMk/>
            <pc:sldMk cId="1609325010" sldId="293"/>
            <ac:picMk id="9228" creationId="{4BA049A1-341A-41D6-BB08-58B6DED035D3}"/>
          </ac:picMkLst>
        </pc:picChg>
      </pc:sldChg>
    </pc:docChg>
  </pc:docChgLst>
  <pc:docChgLst>
    <pc:chgData name="Arora, Sahil" userId="S::sahil.arora@austin.utexas.edu::b8a3eb66-9505-4ccd-9ac6-dfa09e082523" providerId="AD" clId="Web-{A59D1F38-B824-42BB-A49C-13BE25440E23}"/>
    <pc:docChg chg="modSld">
      <pc:chgData name="Arora, Sahil" userId="S::sahil.arora@austin.utexas.edu::b8a3eb66-9505-4ccd-9ac6-dfa09e082523" providerId="AD" clId="Web-{A59D1F38-B824-42BB-A49C-13BE25440E23}" dt="2021-08-06T01:39:02.295" v="2" actId="20577"/>
      <pc:docMkLst>
        <pc:docMk/>
      </pc:docMkLst>
      <pc:sldChg chg="modSp">
        <pc:chgData name="Arora, Sahil" userId="S::sahil.arora@austin.utexas.edu::b8a3eb66-9505-4ccd-9ac6-dfa09e082523" providerId="AD" clId="Web-{A59D1F38-B824-42BB-A49C-13BE25440E23}" dt="2021-08-06T01:39:02.295" v="2" actId="20577"/>
        <pc:sldMkLst>
          <pc:docMk/>
          <pc:sldMk cId="124042095" sldId="272"/>
        </pc:sldMkLst>
        <pc:spChg chg="mod">
          <ac:chgData name="Arora, Sahil" userId="S::sahil.arora@austin.utexas.edu::b8a3eb66-9505-4ccd-9ac6-dfa09e082523" providerId="AD" clId="Web-{A59D1F38-B824-42BB-A49C-13BE25440E23}" dt="2021-08-06T01:39:02.295" v="2" actId="20577"/>
          <ac:spMkLst>
            <pc:docMk/>
            <pc:sldMk cId="124042095" sldId="272"/>
            <ac:spMk id="36" creationId="{B49AC103-3B4F-4248-93FA-A70A407825CC}"/>
          </ac:spMkLst>
        </pc:spChg>
      </pc:sldChg>
    </pc:docChg>
  </pc:docChgLst>
  <pc:docChgLst>
    <pc:chgData name="Mahika Bansal" userId="S::mahika.bansal@austin.utexas.edu::bc516d41-bc68-4abf-8fdb-9265bc3f19e7" providerId="AD" clId="Web-{677365CC-1FEE-4E86-1F62-7363702F979D}"/>
    <pc:docChg chg="modSld">
      <pc:chgData name="Mahika Bansal" userId="S::mahika.bansal@austin.utexas.edu::bc516d41-bc68-4abf-8fdb-9265bc3f19e7" providerId="AD" clId="Web-{677365CC-1FEE-4E86-1F62-7363702F979D}" dt="2021-08-09T21:30:32.654" v="48" actId="20577"/>
      <pc:docMkLst>
        <pc:docMk/>
      </pc:docMkLst>
      <pc:sldChg chg="modSp">
        <pc:chgData name="Mahika Bansal" userId="S::mahika.bansal@austin.utexas.edu::bc516d41-bc68-4abf-8fdb-9265bc3f19e7" providerId="AD" clId="Web-{677365CC-1FEE-4E86-1F62-7363702F979D}" dt="2021-08-09T21:12:30.079" v="20" actId="20577"/>
        <pc:sldMkLst>
          <pc:docMk/>
          <pc:sldMk cId="1213030133" sldId="296"/>
        </pc:sldMkLst>
        <pc:spChg chg="mod">
          <ac:chgData name="Mahika Bansal" userId="S::mahika.bansal@austin.utexas.edu::bc516d41-bc68-4abf-8fdb-9265bc3f19e7" providerId="AD" clId="Web-{677365CC-1FEE-4E86-1F62-7363702F979D}" dt="2021-08-09T21:12:30.079" v="20" actId="20577"/>
          <ac:spMkLst>
            <pc:docMk/>
            <pc:sldMk cId="1213030133" sldId="296"/>
            <ac:spMk id="17" creationId="{8EE8D89D-DEFD-4250-999A-16B23601C39A}"/>
          </ac:spMkLst>
        </pc:spChg>
      </pc:sldChg>
      <pc:sldChg chg="modSp">
        <pc:chgData name="Mahika Bansal" userId="S::mahika.bansal@austin.utexas.edu::bc516d41-bc68-4abf-8fdb-9265bc3f19e7" providerId="AD" clId="Web-{677365CC-1FEE-4E86-1F62-7363702F979D}" dt="2021-08-09T21:14:02.831" v="21" actId="20577"/>
        <pc:sldMkLst>
          <pc:docMk/>
          <pc:sldMk cId="1307403434" sldId="301"/>
        </pc:sldMkLst>
        <pc:spChg chg="mod">
          <ac:chgData name="Mahika Bansal" userId="S::mahika.bansal@austin.utexas.edu::bc516d41-bc68-4abf-8fdb-9265bc3f19e7" providerId="AD" clId="Web-{677365CC-1FEE-4E86-1F62-7363702F979D}" dt="2021-08-09T21:14:02.831" v="21" actId="20577"/>
          <ac:spMkLst>
            <pc:docMk/>
            <pc:sldMk cId="1307403434" sldId="301"/>
            <ac:spMk id="17" creationId="{DAF2E795-2C75-4545-B5D7-2FD1D46E9131}"/>
          </ac:spMkLst>
        </pc:spChg>
      </pc:sldChg>
      <pc:sldChg chg="modSp">
        <pc:chgData name="Mahika Bansal" userId="S::mahika.bansal@austin.utexas.edu::bc516d41-bc68-4abf-8fdb-9265bc3f19e7" providerId="AD" clId="Web-{677365CC-1FEE-4E86-1F62-7363702F979D}" dt="2021-08-09T21:30:32.654" v="48" actId="20577"/>
        <pc:sldMkLst>
          <pc:docMk/>
          <pc:sldMk cId="1552858850" sldId="302"/>
        </pc:sldMkLst>
        <pc:spChg chg="mod">
          <ac:chgData name="Mahika Bansal" userId="S::mahika.bansal@austin.utexas.edu::bc516d41-bc68-4abf-8fdb-9265bc3f19e7" providerId="AD" clId="Web-{677365CC-1FEE-4E86-1F62-7363702F979D}" dt="2021-08-09T21:30:32.654" v="48" actId="20577"/>
          <ac:spMkLst>
            <pc:docMk/>
            <pc:sldMk cId="1552858850" sldId="302"/>
            <ac:spMk id="24" creationId="{16101E6F-CB8C-E447-BD06-7C21DC939B38}"/>
          </ac:spMkLst>
        </pc:spChg>
      </pc:sldChg>
    </pc:docChg>
  </pc:docChgLst>
  <pc:docChgLst>
    <pc:chgData name="Arora, Sahil" userId="S::sahil.arora@austin.utexas.edu::b8a3eb66-9505-4ccd-9ac6-dfa09e082523" providerId="AD" clId="Web-{5A3DE0A0-39F2-446C-91F9-596E45E17380}"/>
    <pc:docChg chg="modSld">
      <pc:chgData name="Arora, Sahil" userId="S::sahil.arora@austin.utexas.edu::b8a3eb66-9505-4ccd-9ac6-dfa09e082523" providerId="AD" clId="Web-{5A3DE0A0-39F2-446C-91F9-596E45E17380}" dt="2021-08-07T00:48:36.101" v="20"/>
      <pc:docMkLst>
        <pc:docMk/>
      </pc:docMkLst>
      <pc:sldChg chg="addSp delSp modSp">
        <pc:chgData name="Arora, Sahil" userId="S::sahil.arora@austin.utexas.edu::b8a3eb66-9505-4ccd-9ac6-dfa09e082523" providerId="AD" clId="Web-{5A3DE0A0-39F2-446C-91F9-596E45E17380}" dt="2021-08-07T00:48:03.132" v="6" actId="1076"/>
        <pc:sldMkLst>
          <pc:docMk/>
          <pc:sldMk cId="198705884" sldId="282"/>
        </pc:sldMkLst>
        <pc:picChg chg="add del mod">
          <ac:chgData name="Arora, Sahil" userId="S::sahil.arora@austin.utexas.edu::b8a3eb66-9505-4ccd-9ac6-dfa09e082523" providerId="AD" clId="Web-{5A3DE0A0-39F2-446C-91F9-596E45E17380}" dt="2021-08-07T00:47:48.569" v="3"/>
          <ac:picMkLst>
            <pc:docMk/>
            <pc:sldMk cId="198705884" sldId="282"/>
            <ac:picMk id="2" creationId="{150FBFD5-8A81-4F93-A9C8-9DE74B6ACB99}"/>
          </ac:picMkLst>
        </pc:picChg>
        <pc:picChg chg="add mod">
          <ac:chgData name="Arora, Sahil" userId="S::sahil.arora@austin.utexas.edu::b8a3eb66-9505-4ccd-9ac6-dfa09e082523" providerId="AD" clId="Web-{5A3DE0A0-39F2-446C-91F9-596E45E17380}" dt="2021-08-07T00:48:03.132" v="6" actId="1076"/>
          <ac:picMkLst>
            <pc:docMk/>
            <pc:sldMk cId="198705884" sldId="282"/>
            <ac:picMk id="4" creationId="{22C0F94A-C462-4C99-8568-D406F1DED660}"/>
          </ac:picMkLst>
        </pc:picChg>
        <pc:picChg chg="del">
          <ac:chgData name="Arora, Sahil" userId="S::sahil.arora@austin.utexas.edu::b8a3eb66-9505-4ccd-9ac6-dfa09e082523" providerId="AD" clId="Web-{5A3DE0A0-39F2-446C-91F9-596E45E17380}" dt="2021-08-07T00:47:38.240" v="0"/>
          <ac:picMkLst>
            <pc:docMk/>
            <pc:sldMk cId="198705884" sldId="282"/>
            <ac:picMk id="8" creationId="{1EEC8F5A-D9C5-469D-AD8A-451DEA9C6E46}"/>
          </ac:picMkLst>
        </pc:picChg>
      </pc:sldChg>
      <pc:sldChg chg="modSp">
        <pc:chgData name="Arora, Sahil" userId="S::sahil.arora@austin.utexas.edu::b8a3eb66-9505-4ccd-9ac6-dfa09e082523" providerId="AD" clId="Web-{5A3DE0A0-39F2-446C-91F9-596E45E17380}" dt="2021-08-07T00:48:36.101" v="20"/>
        <pc:sldMkLst>
          <pc:docMk/>
          <pc:sldMk cId="2965578961" sldId="284"/>
        </pc:sldMkLst>
        <pc:graphicFrameChg chg="mod modGraphic">
          <ac:chgData name="Arora, Sahil" userId="S::sahil.arora@austin.utexas.edu::b8a3eb66-9505-4ccd-9ac6-dfa09e082523" providerId="AD" clId="Web-{5A3DE0A0-39F2-446C-91F9-596E45E17380}" dt="2021-08-07T00:48:36.101" v="20"/>
          <ac:graphicFrameMkLst>
            <pc:docMk/>
            <pc:sldMk cId="2965578961" sldId="284"/>
            <ac:graphicFrameMk id="2" creationId="{B760BD40-3519-487F-9A6E-FCCD93E91182}"/>
          </ac:graphicFrameMkLst>
        </pc:graphicFrameChg>
      </pc:sldChg>
    </pc:docChg>
  </pc:docChgLst>
  <pc:docChgLst>
    <pc:chgData name="Arora, Sahil" userId="S::sahil.arora@austin.utexas.edu::b8a3eb66-9505-4ccd-9ac6-dfa09e082523" providerId="AD" clId="Web-{4AA4CCD7-456C-4A2D-8079-6B23CFDA8AF0}"/>
    <pc:docChg chg="addSld modSld">
      <pc:chgData name="Arora, Sahil" userId="S::sahil.arora@austin.utexas.edu::b8a3eb66-9505-4ccd-9ac6-dfa09e082523" providerId="AD" clId="Web-{4AA4CCD7-456C-4A2D-8079-6B23CFDA8AF0}" dt="2021-08-06T01:28:44.934" v="7"/>
      <pc:docMkLst>
        <pc:docMk/>
      </pc:docMkLst>
      <pc:sldChg chg="delSp modSp add replId">
        <pc:chgData name="Arora, Sahil" userId="S::sahil.arora@austin.utexas.edu::b8a3eb66-9505-4ccd-9ac6-dfa09e082523" providerId="AD" clId="Web-{4AA4CCD7-456C-4A2D-8079-6B23CFDA8AF0}" dt="2021-08-06T01:28:44.934" v="7"/>
        <pc:sldMkLst>
          <pc:docMk/>
          <pc:sldMk cId="2965578961" sldId="284"/>
        </pc:sldMkLst>
        <pc:spChg chg="del">
          <ac:chgData name="Arora, Sahil" userId="S::sahil.arora@austin.utexas.edu::b8a3eb66-9505-4ccd-9ac6-dfa09e082523" providerId="AD" clId="Web-{4AA4CCD7-456C-4A2D-8079-6B23CFDA8AF0}" dt="2021-08-06T01:28:44.934" v="7"/>
          <ac:spMkLst>
            <pc:docMk/>
            <pc:sldMk cId="2965578961" sldId="284"/>
            <ac:spMk id="11" creationId="{129BE14E-3FA1-46A3-9C74-3169E9A75BC0}"/>
          </ac:spMkLst>
        </pc:spChg>
        <pc:spChg chg="del">
          <ac:chgData name="Arora, Sahil" userId="S::sahil.arora@austin.utexas.edu::b8a3eb66-9505-4ccd-9ac6-dfa09e082523" providerId="AD" clId="Web-{4AA4CCD7-456C-4A2D-8079-6B23CFDA8AF0}" dt="2021-08-06T01:28:43.105" v="6"/>
          <ac:spMkLst>
            <pc:docMk/>
            <pc:sldMk cId="2965578961" sldId="284"/>
            <ac:spMk id="14" creationId="{B2641184-65AE-4DEF-88A4-BD9FC50CA610}"/>
          </ac:spMkLst>
        </pc:spChg>
        <pc:spChg chg="del">
          <ac:chgData name="Arora, Sahil" userId="S::sahil.arora@austin.utexas.edu::b8a3eb66-9505-4ccd-9ac6-dfa09e082523" providerId="AD" clId="Web-{4AA4CCD7-456C-4A2D-8079-6B23CFDA8AF0}" dt="2021-08-06T01:28:40.870" v="5"/>
          <ac:spMkLst>
            <pc:docMk/>
            <pc:sldMk cId="2965578961" sldId="284"/>
            <ac:spMk id="17" creationId="{C7F6B625-2A2F-459C-B1E1-BD95CB978146}"/>
          </ac:spMkLst>
        </pc:spChg>
        <pc:spChg chg="mod">
          <ac:chgData name="Arora, Sahil" userId="S::sahil.arora@austin.utexas.edu::b8a3eb66-9505-4ccd-9ac6-dfa09e082523" providerId="AD" clId="Web-{4AA4CCD7-456C-4A2D-8079-6B23CFDA8AF0}" dt="2021-08-06T01:28:35.855" v="3" actId="20577"/>
          <ac:spMkLst>
            <pc:docMk/>
            <pc:sldMk cId="2965578961" sldId="284"/>
            <ac:spMk id="32" creationId="{5EC34A7B-DB9B-4468-AC9B-FD2844618B35}"/>
          </ac:spMkLst>
        </pc:spChg>
        <pc:picChg chg="del">
          <ac:chgData name="Arora, Sahil" userId="S::sahil.arora@austin.utexas.edu::b8a3eb66-9505-4ccd-9ac6-dfa09e082523" providerId="AD" clId="Web-{4AA4CCD7-456C-4A2D-8079-6B23CFDA8AF0}" dt="2021-08-06T01:28:38.230" v="4"/>
          <ac:picMkLst>
            <pc:docMk/>
            <pc:sldMk cId="2965578961" sldId="284"/>
            <ac:picMk id="4" creationId="{26E7EC44-FA95-4561-A9CA-3C7BB28ECCA8}"/>
          </ac:picMkLst>
        </pc:picChg>
      </pc:sldChg>
    </pc:docChg>
  </pc:docChgLst>
  <pc:docChgLst>
    <pc:chgData name="Wang, Liyao" userId="S::liyao.wang@austin.utexas.edu::6d665e89-a290-495f-8826-d001fa42cb3d" providerId="AD" clId="Web-{C7DE65E7-8FF4-4924-83E1-8002BB59DF12}"/>
    <pc:docChg chg="addSld delSld modSld">
      <pc:chgData name="Wang, Liyao" userId="S::liyao.wang@austin.utexas.edu::6d665e89-a290-495f-8826-d001fa42cb3d" providerId="AD" clId="Web-{C7DE65E7-8FF4-4924-83E1-8002BB59DF12}" dt="2021-08-08T22:32:59.328" v="155" actId="1076"/>
      <pc:docMkLst>
        <pc:docMk/>
      </pc:docMkLst>
      <pc:sldChg chg="modSp">
        <pc:chgData name="Wang, Liyao" userId="S::liyao.wang@austin.utexas.edu::6d665e89-a290-495f-8826-d001fa42cb3d" providerId="AD" clId="Web-{C7DE65E7-8FF4-4924-83E1-8002BB59DF12}" dt="2021-08-08T21:34:45.773" v="105" actId="1076"/>
        <pc:sldMkLst>
          <pc:docMk/>
          <pc:sldMk cId="641710133" sldId="273"/>
        </pc:sldMkLst>
        <pc:spChg chg="mod">
          <ac:chgData name="Wang, Liyao" userId="S::liyao.wang@austin.utexas.edu::6d665e89-a290-495f-8826-d001fa42cb3d" providerId="AD" clId="Web-{C7DE65E7-8FF4-4924-83E1-8002BB59DF12}" dt="2021-08-08T21:33:56.850" v="96" actId="1076"/>
          <ac:spMkLst>
            <pc:docMk/>
            <pc:sldMk cId="641710133" sldId="273"/>
            <ac:spMk id="14" creationId="{B2641184-65AE-4DEF-88A4-BD9FC50CA610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3:35.849" v="88" actId="1076"/>
          <ac:spMkLst>
            <pc:docMk/>
            <pc:sldMk cId="641710133" sldId="273"/>
            <ac:spMk id="33" creationId="{1DB977DE-7920-465A-AB84-F3E3444DECEB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3:56.866" v="97" actId="1076"/>
          <ac:spMkLst>
            <pc:docMk/>
            <pc:sldMk cId="641710133" sldId="273"/>
            <ac:spMk id="34" creationId="{235839B6-681A-4074-BA18-B390AFFEB471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3:35.881" v="90" actId="1076"/>
          <ac:spMkLst>
            <pc:docMk/>
            <pc:sldMk cId="641710133" sldId="273"/>
            <ac:spMk id="41" creationId="{9A25155D-C25A-4CD3-9FD9-09357778EC8E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4:20.366" v="100" actId="1076"/>
          <ac:spMkLst>
            <pc:docMk/>
            <pc:sldMk cId="641710133" sldId="273"/>
            <ac:spMk id="42" creationId="{CCB43C6F-857E-4FCF-8F57-7DD8BD27E715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4:20.382" v="101" actId="1076"/>
          <ac:spMkLst>
            <pc:docMk/>
            <pc:sldMk cId="641710133" sldId="273"/>
            <ac:spMk id="43" creationId="{58E793C4-0411-402F-912E-C5419F3846EF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4:20.397" v="102" actId="1076"/>
          <ac:spMkLst>
            <pc:docMk/>
            <pc:sldMk cId="641710133" sldId="273"/>
            <ac:spMk id="44" creationId="{06BF9123-A749-4E51-BB34-3A48EF70EA4C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4:45.773" v="105" actId="1076"/>
          <ac:spMkLst>
            <pc:docMk/>
            <pc:sldMk cId="641710133" sldId="273"/>
            <ac:spMk id="50" creationId="{4326EC3F-B933-4AA0-9EBB-E963A0EB9560}"/>
          </ac:spMkLst>
        </pc:spChg>
        <pc:grpChg chg="mod">
          <ac:chgData name="Wang, Liyao" userId="S::liyao.wang@austin.utexas.edu::6d665e89-a290-495f-8826-d001fa42cb3d" providerId="AD" clId="Web-{C7DE65E7-8FF4-4924-83E1-8002BB59DF12}" dt="2021-08-08T21:34:20.351" v="99" actId="1076"/>
          <ac:grpSpMkLst>
            <pc:docMk/>
            <pc:sldMk cId="641710133" sldId="273"/>
            <ac:grpSpMk id="37" creationId="{5AC43E78-25B7-4D2A-AB2B-CBF6CBB457F9}"/>
          </ac:grpSpMkLst>
        </pc:grpChg>
        <pc:grpChg chg="mod">
          <ac:chgData name="Wang, Liyao" userId="S::liyao.wang@austin.utexas.edu::6d665e89-a290-495f-8826-d001fa42cb3d" providerId="AD" clId="Web-{C7DE65E7-8FF4-4924-83E1-8002BB59DF12}" dt="2021-08-08T21:34:33.038" v="104" actId="14100"/>
          <ac:grpSpMkLst>
            <pc:docMk/>
            <pc:sldMk cId="641710133" sldId="273"/>
            <ac:grpSpMk id="57" creationId="{1AB1F17B-8D64-45D5-B8F6-0BA4AB127229}"/>
          </ac:grpSpMkLst>
        </pc:grpChg>
        <pc:graphicFrameChg chg="mod">
          <ac:chgData name="Wang, Liyao" userId="S::liyao.wang@austin.utexas.edu::6d665e89-a290-495f-8826-d001fa42cb3d" providerId="AD" clId="Web-{C7DE65E7-8FF4-4924-83E1-8002BB59DF12}" dt="2021-08-08T21:34:06.116" v="98" actId="1076"/>
          <ac:graphicFrameMkLst>
            <pc:docMk/>
            <pc:sldMk cId="641710133" sldId="273"/>
            <ac:graphicFrameMk id="31" creationId="{60A31EFB-DC51-404A-B06B-F25B78C05F46}"/>
          </ac:graphicFrameMkLst>
        </pc:graphicFrameChg>
      </pc:sldChg>
      <pc:sldChg chg="modSp">
        <pc:chgData name="Wang, Liyao" userId="S::liyao.wang@austin.utexas.edu::6d665e89-a290-495f-8826-d001fa42cb3d" providerId="AD" clId="Web-{C7DE65E7-8FF4-4924-83E1-8002BB59DF12}" dt="2021-08-08T22:19:33.416" v="115" actId="20577"/>
        <pc:sldMkLst>
          <pc:docMk/>
          <pc:sldMk cId="802165259" sldId="280"/>
        </pc:sldMkLst>
        <pc:spChg chg="mod">
          <ac:chgData name="Wang, Liyao" userId="S::liyao.wang@austin.utexas.edu::6d665e89-a290-495f-8826-d001fa42cb3d" providerId="AD" clId="Web-{C7DE65E7-8FF4-4924-83E1-8002BB59DF12}" dt="2021-08-08T22:19:33.416" v="115" actId="20577"/>
          <ac:spMkLst>
            <pc:docMk/>
            <pc:sldMk cId="802165259" sldId="280"/>
            <ac:spMk id="19" creationId="{9F9938FC-1AE9-4A13-85BF-6B89918B39A9}"/>
          </ac:spMkLst>
        </pc:spChg>
        <pc:picChg chg="mod">
          <ac:chgData name="Wang, Liyao" userId="S::liyao.wang@austin.utexas.edu::6d665e89-a290-495f-8826-d001fa42cb3d" providerId="AD" clId="Web-{C7DE65E7-8FF4-4924-83E1-8002BB59DF12}" dt="2021-08-08T22:18:07.664" v="108" actId="14100"/>
          <ac:picMkLst>
            <pc:docMk/>
            <pc:sldMk cId="802165259" sldId="280"/>
            <ac:picMk id="8" creationId="{90EA804B-17B4-44E9-9901-BCCEFE1697D9}"/>
          </ac:picMkLst>
        </pc:picChg>
      </pc:sldChg>
      <pc:sldChg chg="modSp">
        <pc:chgData name="Wang, Liyao" userId="S::liyao.wang@austin.utexas.edu::6d665e89-a290-495f-8826-d001fa42cb3d" providerId="AD" clId="Web-{C7DE65E7-8FF4-4924-83E1-8002BB59DF12}" dt="2021-08-08T22:30:27.871" v="128" actId="1076"/>
        <pc:sldMkLst>
          <pc:docMk/>
          <pc:sldMk cId="1180608486" sldId="283"/>
        </pc:sldMkLst>
        <pc:spChg chg="mod">
          <ac:chgData name="Wang, Liyao" userId="S::liyao.wang@austin.utexas.edu::6d665e89-a290-495f-8826-d001fa42cb3d" providerId="AD" clId="Web-{C7DE65E7-8FF4-4924-83E1-8002BB59DF12}" dt="2021-08-08T22:30:05.621" v="126" actId="14100"/>
          <ac:spMkLst>
            <pc:docMk/>
            <pc:sldMk cId="1180608486" sldId="283"/>
            <ac:spMk id="11" creationId="{129BE14E-3FA1-46A3-9C74-3169E9A75BC0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2:30:27.871" v="128" actId="1076"/>
          <ac:spMkLst>
            <pc:docMk/>
            <pc:sldMk cId="1180608486" sldId="283"/>
            <ac:spMk id="14" creationId="{B2641184-65AE-4DEF-88A4-BD9FC50CA610}"/>
          </ac:spMkLst>
        </pc:spChg>
      </pc:sldChg>
      <pc:sldChg chg="modSp">
        <pc:chgData name="Wang, Liyao" userId="S::liyao.wang@austin.utexas.edu::6d665e89-a290-495f-8826-d001fa42cb3d" providerId="AD" clId="Web-{C7DE65E7-8FF4-4924-83E1-8002BB59DF12}" dt="2021-08-08T22:32:59.328" v="155" actId="1076"/>
        <pc:sldMkLst>
          <pc:docMk/>
          <pc:sldMk cId="2965578961" sldId="284"/>
        </pc:sldMkLst>
        <pc:spChg chg="mod">
          <ac:chgData name="Wang, Liyao" userId="S::liyao.wang@austin.utexas.edu::6d665e89-a290-495f-8826-d001fa42cb3d" providerId="AD" clId="Web-{C7DE65E7-8FF4-4924-83E1-8002BB59DF12}" dt="2021-08-08T22:32:23.484" v="129" actId="14100"/>
          <ac:spMkLst>
            <pc:docMk/>
            <pc:sldMk cId="2965578961" sldId="284"/>
            <ac:spMk id="5" creationId="{DAE87537-E2F0-4DBF-8510-EF73D4239A03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2:32:59.328" v="150" actId="1076"/>
          <ac:spMkLst>
            <pc:docMk/>
            <pc:sldMk cId="2965578961" sldId="284"/>
            <ac:spMk id="6" creationId="{8E2BF00E-3C32-40D3-870D-982E3A49EB35}"/>
          </ac:spMkLst>
        </pc:spChg>
        <pc:graphicFrameChg chg="mod">
          <ac:chgData name="Wang, Liyao" userId="S::liyao.wang@austin.utexas.edu::6d665e89-a290-495f-8826-d001fa42cb3d" providerId="AD" clId="Web-{C7DE65E7-8FF4-4924-83E1-8002BB59DF12}" dt="2021-08-08T22:32:59.328" v="155" actId="1076"/>
          <ac:graphicFrameMkLst>
            <pc:docMk/>
            <pc:sldMk cId="2965578961" sldId="284"/>
            <ac:graphicFrameMk id="4" creationId="{02F0A982-E522-4B14-8B09-F0A5E4087BC7}"/>
          </ac:graphicFrameMkLst>
        </pc:graphicFrameChg>
        <pc:graphicFrameChg chg="mod">
          <ac:chgData name="Wang, Liyao" userId="S::liyao.wang@austin.utexas.edu::6d665e89-a290-495f-8826-d001fa42cb3d" providerId="AD" clId="Web-{C7DE65E7-8FF4-4924-83E1-8002BB59DF12}" dt="2021-08-08T22:32:59.328" v="154" actId="1076"/>
          <ac:graphicFrameMkLst>
            <pc:docMk/>
            <pc:sldMk cId="2965578961" sldId="284"/>
            <ac:graphicFrameMk id="8" creationId="{FB711875-173B-4605-895E-86A0CA9FAB13}"/>
          </ac:graphicFrameMkLst>
        </pc:graphicFrameChg>
        <pc:graphicFrameChg chg="mod">
          <ac:chgData name="Wang, Liyao" userId="S::liyao.wang@austin.utexas.edu::6d665e89-a290-495f-8826-d001fa42cb3d" providerId="AD" clId="Web-{C7DE65E7-8FF4-4924-83E1-8002BB59DF12}" dt="2021-08-08T22:32:59.328" v="153" actId="1076"/>
          <ac:graphicFrameMkLst>
            <pc:docMk/>
            <pc:sldMk cId="2965578961" sldId="284"/>
            <ac:graphicFrameMk id="9" creationId="{58D7E22D-999B-44DE-8926-195296220205}"/>
          </ac:graphicFrameMkLst>
        </pc:graphicFrameChg>
        <pc:graphicFrameChg chg="mod">
          <ac:chgData name="Wang, Liyao" userId="S::liyao.wang@austin.utexas.edu::6d665e89-a290-495f-8826-d001fa42cb3d" providerId="AD" clId="Web-{C7DE65E7-8FF4-4924-83E1-8002BB59DF12}" dt="2021-08-08T22:32:59.328" v="152" actId="1076"/>
          <ac:graphicFrameMkLst>
            <pc:docMk/>
            <pc:sldMk cId="2965578961" sldId="284"/>
            <ac:graphicFrameMk id="10" creationId="{D4218844-7C40-4E90-B5FF-A25C8C2A3C5E}"/>
          </ac:graphicFrameMkLst>
        </pc:graphicFrameChg>
        <pc:graphicFrameChg chg="mod">
          <ac:chgData name="Wang, Liyao" userId="S::liyao.wang@austin.utexas.edu::6d665e89-a290-495f-8826-d001fa42cb3d" providerId="AD" clId="Web-{C7DE65E7-8FF4-4924-83E1-8002BB59DF12}" dt="2021-08-08T22:32:59.328" v="151" actId="1076"/>
          <ac:graphicFrameMkLst>
            <pc:docMk/>
            <pc:sldMk cId="2965578961" sldId="284"/>
            <ac:graphicFrameMk id="11" creationId="{8894E99A-35FA-4D41-A15B-0A85CFAD7E46}"/>
          </ac:graphicFrameMkLst>
        </pc:graphicFrameChg>
      </pc:sldChg>
      <pc:sldChg chg="modSp">
        <pc:chgData name="Wang, Liyao" userId="S::liyao.wang@austin.utexas.edu::6d665e89-a290-495f-8826-d001fa42cb3d" providerId="AD" clId="Web-{C7DE65E7-8FF4-4924-83E1-8002BB59DF12}" dt="2021-08-08T21:33:17.943" v="77" actId="20577"/>
        <pc:sldMkLst>
          <pc:docMk/>
          <pc:sldMk cId="1494548629" sldId="287"/>
        </pc:sldMkLst>
        <pc:spChg chg="mod">
          <ac:chgData name="Wang, Liyao" userId="S::liyao.wang@austin.utexas.edu::6d665e89-a290-495f-8826-d001fa42cb3d" providerId="AD" clId="Web-{C7DE65E7-8FF4-4924-83E1-8002BB59DF12}" dt="2021-08-08T21:33:17.943" v="77" actId="20577"/>
          <ac:spMkLst>
            <pc:docMk/>
            <pc:sldMk cId="1494548629" sldId="287"/>
            <ac:spMk id="22" creationId="{878A4499-3A4E-4E69-B783-0FF316F768F7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16:55.330" v="3" actId="1076"/>
          <ac:spMkLst>
            <pc:docMk/>
            <pc:sldMk cId="1494548629" sldId="287"/>
            <ac:spMk id="30" creationId="{347EF5C2-0A28-4FDC-8446-D3DDE7149743}"/>
          </ac:spMkLst>
        </pc:spChg>
      </pc:sldChg>
      <pc:sldChg chg="modSp">
        <pc:chgData name="Wang, Liyao" userId="S::liyao.wang@austin.utexas.edu::6d665e89-a290-495f-8826-d001fa42cb3d" providerId="AD" clId="Web-{C7DE65E7-8FF4-4924-83E1-8002BB59DF12}" dt="2021-08-08T21:14:30.092" v="1" actId="20577"/>
        <pc:sldMkLst>
          <pc:docMk/>
          <pc:sldMk cId="1609325010" sldId="293"/>
        </pc:sldMkLst>
        <pc:spChg chg="mod">
          <ac:chgData name="Wang, Liyao" userId="S::liyao.wang@austin.utexas.edu::6d665e89-a290-495f-8826-d001fa42cb3d" providerId="AD" clId="Web-{C7DE65E7-8FF4-4924-83E1-8002BB59DF12}" dt="2021-08-08T21:14:30.092" v="1" actId="20577"/>
          <ac:spMkLst>
            <pc:docMk/>
            <pc:sldMk cId="1609325010" sldId="293"/>
            <ac:spMk id="12" creationId="{AE81EC49-72FD-419C-97D2-C9A8384651F2}"/>
          </ac:spMkLst>
        </pc:spChg>
      </pc:sldChg>
      <pc:sldChg chg="modSp add del replId">
        <pc:chgData name="Wang, Liyao" userId="S::liyao.wang@austin.utexas.edu::6d665e89-a290-495f-8826-d001fa42cb3d" providerId="AD" clId="Web-{C7DE65E7-8FF4-4924-83E1-8002BB59DF12}" dt="2021-08-08T21:33:06.567" v="73"/>
        <pc:sldMkLst>
          <pc:docMk/>
          <pc:sldMk cId="2842203724" sldId="296"/>
        </pc:sldMkLst>
        <pc:spChg chg="mod">
          <ac:chgData name="Wang, Liyao" userId="S::liyao.wang@austin.utexas.edu::6d665e89-a290-495f-8826-d001fa42cb3d" providerId="AD" clId="Web-{C7DE65E7-8FF4-4924-83E1-8002BB59DF12}" dt="2021-08-08T21:32:55.942" v="70" actId="1076"/>
          <ac:spMkLst>
            <pc:docMk/>
            <pc:sldMk cId="2842203724" sldId="296"/>
            <ac:spMk id="33" creationId="{1DB977DE-7920-465A-AB84-F3E3444DECEB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2:55.942" v="69" actId="1076"/>
          <ac:spMkLst>
            <pc:docMk/>
            <pc:sldMk cId="2842203724" sldId="296"/>
            <ac:spMk id="34" creationId="{235839B6-681A-4074-BA18-B390AFFEB471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2:55.942" v="68" actId="1076"/>
          <ac:spMkLst>
            <pc:docMk/>
            <pc:sldMk cId="2842203724" sldId="296"/>
            <ac:spMk id="41" creationId="{9A25155D-C25A-4CD3-9FD9-09357778EC8E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2:55.942" v="67" actId="1076"/>
          <ac:spMkLst>
            <pc:docMk/>
            <pc:sldMk cId="2842203724" sldId="296"/>
            <ac:spMk id="42" creationId="{CCB43C6F-857E-4FCF-8F57-7DD8BD27E715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2:55.942" v="66" actId="1076"/>
          <ac:spMkLst>
            <pc:docMk/>
            <pc:sldMk cId="2842203724" sldId="296"/>
            <ac:spMk id="43" creationId="{58E793C4-0411-402F-912E-C5419F3846EF}"/>
          </ac:spMkLst>
        </pc:spChg>
        <pc:spChg chg="mod">
          <ac:chgData name="Wang, Liyao" userId="S::liyao.wang@austin.utexas.edu::6d665e89-a290-495f-8826-d001fa42cb3d" providerId="AD" clId="Web-{C7DE65E7-8FF4-4924-83E1-8002BB59DF12}" dt="2021-08-08T21:32:55.942" v="65" actId="1076"/>
          <ac:spMkLst>
            <pc:docMk/>
            <pc:sldMk cId="2842203724" sldId="296"/>
            <ac:spMk id="44" creationId="{06BF9123-A749-4E51-BB34-3A48EF70EA4C}"/>
          </ac:spMkLst>
        </pc:spChg>
        <pc:grpChg chg="mod">
          <ac:chgData name="Wang, Liyao" userId="S::liyao.wang@austin.utexas.edu::6d665e89-a290-495f-8826-d001fa42cb3d" providerId="AD" clId="Web-{C7DE65E7-8FF4-4924-83E1-8002BB59DF12}" dt="2021-08-08T21:32:55.942" v="72" actId="1076"/>
          <ac:grpSpMkLst>
            <pc:docMk/>
            <pc:sldMk cId="2842203724" sldId="296"/>
            <ac:grpSpMk id="37" creationId="{5AC43E78-25B7-4D2A-AB2B-CBF6CBB457F9}"/>
          </ac:grpSpMkLst>
        </pc:grpChg>
        <pc:graphicFrameChg chg="mod">
          <ac:chgData name="Wang, Liyao" userId="S::liyao.wang@austin.utexas.edu::6d665e89-a290-495f-8826-d001fa42cb3d" providerId="AD" clId="Web-{C7DE65E7-8FF4-4924-83E1-8002BB59DF12}" dt="2021-08-08T21:32:54.661" v="64" actId="1076"/>
          <ac:graphicFrameMkLst>
            <pc:docMk/>
            <pc:sldMk cId="2842203724" sldId="296"/>
            <ac:graphicFrameMk id="7" creationId="{CA80B6D5-0E20-4866-82E5-FD2E33C69E35}"/>
          </ac:graphicFrameMkLst>
        </pc:graphicFrameChg>
        <pc:graphicFrameChg chg="mod">
          <ac:chgData name="Wang, Liyao" userId="S::liyao.wang@austin.utexas.edu::6d665e89-a290-495f-8826-d001fa42cb3d" providerId="AD" clId="Web-{C7DE65E7-8FF4-4924-83E1-8002BB59DF12}" dt="2021-08-08T21:32:55.942" v="71" actId="1076"/>
          <ac:graphicFrameMkLst>
            <pc:docMk/>
            <pc:sldMk cId="2842203724" sldId="296"/>
            <ac:graphicFrameMk id="31" creationId="{60A31EFB-DC51-404A-B06B-F25B78C05F46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2BC9499-7C3B-4DCF-AEC8-9FC4F252689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AF34F5-DEA8-42FF-9135-E2674226B7A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017D361-B7D0-4D1E-B941-92D9BD515B3C}" type="datetimeFigureOut">
              <a:rPr lang="en-IN" smtClean="0"/>
              <a:t>09-08-2021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7148E0-7540-415B-A5F0-C263D3D665D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3C2352-C2F4-4911-9620-EB5D5B4608D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78179F-7ECB-4B8D-A617-1494F376DF8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96632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035F7F-8450-4055-B432-E9A5AA793536}" type="datetimeFigureOut">
              <a:rPr lang="en-US" smtClean="0"/>
              <a:t>8/9/2021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2B329A-6290-4CF8-8D6C-58E9B2539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2023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22436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6572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1856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9297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273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820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66386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13341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64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2B329A-6290-4CF8-8D6C-58E9B25399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631433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E2B329A-6290-4CF8-8D6C-58E9B25399C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94214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1033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5225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9563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5116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9395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4998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62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6827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682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11472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0163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628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2B329A-6290-4CF8-8D6C-58E9B25399C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674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range Titl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A015816-BC17-1042-88FE-7B0898E037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384" y="4792336"/>
            <a:ext cx="7886700" cy="82557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FE032FA2-FBF8-5444-9102-340A17383DB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0384" y="5706736"/>
            <a:ext cx="7886700" cy="82557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B3A919B-E14F-CF4F-9BC8-D617F8B853F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0384" y="2468464"/>
            <a:ext cx="7886700" cy="1716959"/>
          </a:xfrm>
        </p:spPr>
        <p:txBody>
          <a:bodyPr/>
          <a:lstStyle>
            <a:lvl1pPr>
              <a:lnSpc>
                <a:spcPts val="4000"/>
              </a:lnSpc>
              <a:spcBef>
                <a:spcPts val="0"/>
              </a:spcBef>
              <a:defRPr sz="4800" b="1" i="0" cap="all" baseline="0"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CD78985-5C21-E146-999A-FA7BB16AE7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384" y="597695"/>
            <a:ext cx="4498394" cy="914400"/>
          </a:xfrm>
        </p:spPr>
        <p:txBody>
          <a:bodyPr/>
          <a:lstStyle>
            <a:lvl1pPr>
              <a:defRPr sz="1600" b="1"/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2311778C-184F-C043-9ABD-A3268314ED17}"/>
              </a:ext>
            </a:extLst>
          </p:cNvPr>
          <p:cNvCxnSpPr/>
          <p:nvPr userDrawn="1"/>
        </p:nvCxnSpPr>
        <p:spPr>
          <a:xfrm>
            <a:off x="416215" y="3819285"/>
            <a:ext cx="561975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5842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D0873-A3E9-D342-8153-1C4CFF0D4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057315A7-DC65-2249-9684-2E560FB8DFD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41018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C4319A2E-E5E9-4C4A-8A4D-C35EC15769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8162344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30CB9-0DB6-2F4E-AD90-0281F8FF1C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79715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9310A6-53F5-464B-A375-B80CC28D22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79715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676C67-C1A3-414B-BDA7-9DFCBD6A20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4905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543F03B-44D3-B34F-97F6-D429D90A0BC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164611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D1527C-AA8E-1044-95C1-92C3176FB1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7008812" cy="6248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FC96946-399F-AF4E-A49C-EA0C3C3CC6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F4A1EC9-1328-F147-8712-8C6FC82546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79715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61F23BF5-98C1-4947-86A5-079A4443E2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4905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5925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D5C32C-2ACB-F04D-9FDD-16C2032C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5995B3-7A47-4342-A5E4-FB30CD95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465"/>
            <a:ext cx="10515600" cy="4081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61255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占位符 45">
            <a:extLst>
              <a:ext uri="{FF2B5EF4-FFF2-40B4-BE49-F238E27FC236}">
                <a16:creationId xmlns:a16="http://schemas.microsoft.com/office/drawing/2014/main" id="{A6A328E5-3BC3-4CA9-8B57-1633784C24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6" r="9236"/>
          <a:stretch>
            <a:fillRect/>
          </a:stretch>
        </p:blipFill>
        <p:spPr>
          <a:xfrm>
            <a:off x="4737100" y="0"/>
            <a:ext cx="7454900" cy="6858000"/>
          </a:xfrm>
          <a:custGeom>
            <a:avLst/>
            <a:gdLst>
              <a:gd name="connsiteX0" fmla="*/ 0 w 7454900"/>
              <a:gd name="connsiteY0" fmla="*/ 0 h 6858000"/>
              <a:gd name="connsiteX1" fmla="*/ 7454900 w 7454900"/>
              <a:gd name="connsiteY1" fmla="*/ 0 h 6858000"/>
              <a:gd name="connsiteX2" fmla="*/ 7454900 w 7454900"/>
              <a:gd name="connsiteY2" fmla="*/ 6858000 h 6858000"/>
              <a:gd name="connsiteX3" fmla="*/ 1714500 w 7454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4900" h="6858000">
                <a:moveTo>
                  <a:pt x="0" y="0"/>
                </a:moveTo>
                <a:lnTo>
                  <a:pt x="7454900" y="0"/>
                </a:lnTo>
                <a:lnTo>
                  <a:pt x="7454900" y="6858000"/>
                </a:lnTo>
                <a:lnTo>
                  <a:pt x="171450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637055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45">
            <a:extLst>
              <a:ext uri="{FF2B5EF4-FFF2-40B4-BE49-F238E27FC236}">
                <a16:creationId xmlns:a16="http://schemas.microsoft.com/office/drawing/2014/main" id="{B78B320A-B884-BF49-AACE-88F938D7A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02" r="23096" b="7094"/>
          <a:stretch/>
        </p:blipFill>
        <p:spPr>
          <a:xfrm>
            <a:off x="4737100" y="0"/>
            <a:ext cx="7454900" cy="6858000"/>
          </a:xfrm>
          <a:custGeom>
            <a:avLst/>
            <a:gdLst>
              <a:gd name="connsiteX0" fmla="*/ 0 w 7454900"/>
              <a:gd name="connsiteY0" fmla="*/ 0 h 6858000"/>
              <a:gd name="connsiteX1" fmla="*/ 7454900 w 7454900"/>
              <a:gd name="connsiteY1" fmla="*/ 0 h 6858000"/>
              <a:gd name="connsiteX2" fmla="*/ 7454900 w 7454900"/>
              <a:gd name="connsiteY2" fmla="*/ 6858000 h 6858000"/>
              <a:gd name="connsiteX3" fmla="*/ 1714500 w 7454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4900" h="6858000">
                <a:moveTo>
                  <a:pt x="0" y="0"/>
                </a:moveTo>
                <a:lnTo>
                  <a:pt x="7454900" y="0"/>
                </a:lnTo>
                <a:lnTo>
                  <a:pt x="7454900" y="6858000"/>
                </a:lnTo>
                <a:lnTo>
                  <a:pt x="1714500" y="6858000"/>
                </a:lnTo>
                <a:close/>
              </a:path>
            </a:pathLst>
          </a:custGeom>
        </p:spPr>
      </p:pic>
      <p:sp>
        <p:nvSpPr>
          <p:cNvPr id="6" name="梯形 2">
            <a:extLst>
              <a:ext uri="{FF2B5EF4-FFF2-40B4-BE49-F238E27FC236}">
                <a16:creationId xmlns:a16="http://schemas.microsoft.com/office/drawing/2014/main" id="{6D64BCAA-ACF5-FC48-9AEF-47EA275D374E}"/>
              </a:ext>
            </a:extLst>
          </p:cNvPr>
          <p:cNvSpPr/>
          <p:nvPr userDrawn="1"/>
        </p:nvSpPr>
        <p:spPr>
          <a:xfrm flipV="1">
            <a:off x="4737100" y="0"/>
            <a:ext cx="9461499" cy="6858000"/>
          </a:xfrm>
          <a:prstGeom prst="trapezoid">
            <a:avLst/>
          </a:prstGeom>
          <a:solidFill>
            <a:schemeClr val="accent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1224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2FD78F-7D74-4E97-B048-45BF91F53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5055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占位符 45">
            <a:extLst>
              <a:ext uri="{FF2B5EF4-FFF2-40B4-BE49-F238E27FC236}">
                <a16:creationId xmlns:a16="http://schemas.microsoft.com/office/drawing/2014/main" id="{B78B320A-B884-BF49-AACE-88F938D7A7D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6002" r="23096" b="7094"/>
          <a:stretch/>
        </p:blipFill>
        <p:spPr>
          <a:xfrm>
            <a:off x="4737100" y="0"/>
            <a:ext cx="7454900" cy="6858000"/>
          </a:xfrm>
          <a:custGeom>
            <a:avLst/>
            <a:gdLst>
              <a:gd name="connsiteX0" fmla="*/ 0 w 7454900"/>
              <a:gd name="connsiteY0" fmla="*/ 0 h 6858000"/>
              <a:gd name="connsiteX1" fmla="*/ 7454900 w 7454900"/>
              <a:gd name="connsiteY1" fmla="*/ 0 h 6858000"/>
              <a:gd name="connsiteX2" fmla="*/ 7454900 w 7454900"/>
              <a:gd name="connsiteY2" fmla="*/ 6858000 h 6858000"/>
              <a:gd name="connsiteX3" fmla="*/ 1714500 w 74549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54900" h="6858000">
                <a:moveTo>
                  <a:pt x="0" y="0"/>
                </a:moveTo>
                <a:lnTo>
                  <a:pt x="7454900" y="0"/>
                </a:lnTo>
                <a:lnTo>
                  <a:pt x="7454900" y="6858000"/>
                </a:lnTo>
                <a:lnTo>
                  <a:pt x="1714500" y="6858000"/>
                </a:lnTo>
                <a:close/>
              </a:path>
            </a:pathLst>
          </a:custGeom>
        </p:spPr>
      </p:pic>
      <p:sp>
        <p:nvSpPr>
          <p:cNvPr id="6" name="梯形 2">
            <a:extLst>
              <a:ext uri="{FF2B5EF4-FFF2-40B4-BE49-F238E27FC236}">
                <a16:creationId xmlns:a16="http://schemas.microsoft.com/office/drawing/2014/main" id="{6D64BCAA-ACF5-FC48-9AEF-47EA275D374E}"/>
              </a:ext>
            </a:extLst>
          </p:cNvPr>
          <p:cNvSpPr/>
          <p:nvPr userDrawn="1"/>
        </p:nvSpPr>
        <p:spPr>
          <a:xfrm flipV="1">
            <a:off x="4737100" y="0"/>
            <a:ext cx="9461499" cy="6858000"/>
          </a:xfrm>
          <a:prstGeom prst="trapezoid">
            <a:avLst/>
          </a:prstGeom>
          <a:solidFill>
            <a:schemeClr val="accent1">
              <a:lumMod val="75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6113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1F0BC5-55FD-4686-AC66-115ABA67E4D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790352" y="1562100"/>
            <a:ext cx="3124548" cy="3924300"/>
          </a:xfrm>
          <a:custGeom>
            <a:avLst/>
            <a:gdLst>
              <a:gd name="connsiteX0" fmla="*/ 0 w 3124548"/>
              <a:gd name="connsiteY0" fmla="*/ 0 h 3924300"/>
              <a:gd name="connsiteX1" fmla="*/ 981550 w 3124548"/>
              <a:gd name="connsiteY1" fmla="*/ 0 h 3924300"/>
              <a:gd name="connsiteX2" fmla="*/ 3124548 w 3124548"/>
              <a:gd name="connsiteY2" fmla="*/ 2312100 h 3924300"/>
              <a:gd name="connsiteX3" fmla="*/ 1630260 w 3124548"/>
              <a:gd name="connsiteY3" fmla="*/ 3924300 h 3924300"/>
              <a:gd name="connsiteX4" fmla="*/ 648711 w 3124548"/>
              <a:gd name="connsiteY4" fmla="*/ 3924300 h 3924300"/>
              <a:gd name="connsiteX5" fmla="*/ 2142999 w 3124548"/>
              <a:gd name="connsiteY5" fmla="*/ 2312100 h 3924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124548" h="3924300">
                <a:moveTo>
                  <a:pt x="0" y="0"/>
                </a:moveTo>
                <a:lnTo>
                  <a:pt x="981550" y="0"/>
                </a:lnTo>
                <a:lnTo>
                  <a:pt x="3124548" y="2312100"/>
                </a:lnTo>
                <a:lnTo>
                  <a:pt x="1630260" y="3924300"/>
                </a:lnTo>
                <a:lnTo>
                  <a:pt x="648711" y="3924300"/>
                </a:lnTo>
                <a:lnTo>
                  <a:pt x="2142999" y="2312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49719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Title Car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3C0BA4F2-97A8-9A44-BBBC-94C240B69C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0384" y="4792336"/>
            <a:ext cx="7886700" cy="825578"/>
          </a:xfrm>
        </p:spPr>
        <p:txBody>
          <a:bodyPr/>
          <a:lstStyle>
            <a:lvl1pPr>
              <a:defRPr>
                <a:solidFill>
                  <a:srgbClr val="C159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16">
            <a:extLst>
              <a:ext uri="{FF2B5EF4-FFF2-40B4-BE49-F238E27FC236}">
                <a16:creationId xmlns:a16="http://schemas.microsoft.com/office/drawing/2014/main" id="{EB3CCBC9-89DD-0540-8D6B-44928F22D81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0384" y="5706736"/>
            <a:ext cx="7886700" cy="825578"/>
          </a:xfrm>
        </p:spPr>
        <p:txBody>
          <a:bodyPr/>
          <a:lstStyle>
            <a:lvl1pPr>
              <a:lnSpc>
                <a:spcPct val="100000"/>
              </a:lnSpc>
              <a:spcBef>
                <a:spcPts val="0"/>
              </a:spcBef>
              <a:defRPr>
                <a:solidFill>
                  <a:srgbClr val="C15900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7A0C680F-F68A-C843-B97A-61A4360ECB4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90384" y="2468464"/>
            <a:ext cx="7886700" cy="1716959"/>
          </a:xfrm>
        </p:spPr>
        <p:txBody>
          <a:bodyPr/>
          <a:lstStyle>
            <a:lvl1pPr>
              <a:lnSpc>
                <a:spcPts val="4000"/>
              </a:lnSpc>
              <a:spcBef>
                <a:spcPts val="0"/>
              </a:spcBef>
              <a:defRPr sz="4800" b="1" i="0" cap="all" baseline="0">
                <a:solidFill>
                  <a:srgbClr val="C15900"/>
                </a:solidFill>
                <a:latin typeface="Arial Black" panose="020B0604020202020204" pitchFamily="34" charset="0"/>
                <a:cs typeface="Arial Black" panose="020B0604020202020204" pitchFamily="34" charset="0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20">
            <a:extLst>
              <a:ext uri="{FF2B5EF4-FFF2-40B4-BE49-F238E27FC236}">
                <a16:creationId xmlns:a16="http://schemas.microsoft.com/office/drawing/2014/main" id="{AB609D69-2810-EB47-8A08-291BB99BC6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0384" y="597695"/>
            <a:ext cx="4498394" cy="914400"/>
          </a:xfrm>
        </p:spPr>
        <p:txBody>
          <a:bodyPr/>
          <a:lstStyle>
            <a:lvl1pPr>
              <a:defRPr sz="1600" b="1">
                <a:solidFill>
                  <a:srgbClr val="C15900"/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EE5ACDE-70F3-D646-BDE7-9C937F56390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145813" y="297581"/>
            <a:ext cx="2736850" cy="342900"/>
          </a:xfrm>
          <a:prstGeom prst="rect">
            <a:avLst/>
          </a:prstGeom>
        </p:spPr>
      </p:pic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09C7C22A-1D6A-9A43-8FCF-59BF0EEDA565}"/>
              </a:ext>
            </a:extLst>
          </p:cNvPr>
          <p:cNvCxnSpPr/>
          <p:nvPr userDrawn="1"/>
        </p:nvCxnSpPr>
        <p:spPr>
          <a:xfrm>
            <a:off x="628650" y="4373465"/>
            <a:ext cx="5619750" cy="0"/>
          </a:xfrm>
          <a:prstGeom prst="line">
            <a:avLst/>
          </a:prstGeom>
          <a:ln w="19050">
            <a:solidFill>
              <a:srgbClr val="C159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34968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13EE6C-F963-704B-A953-3BD211683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0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AE465B3-0168-B741-8693-0F854B168A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1924466"/>
            <a:ext cx="10439400" cy="4059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08613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0D5C32C-2ACB-F04D-9FDD-16C2032CC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A5995B3-7A47-4342-A5E4-FB30CD952E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4465"/>
            <a:ext cx="10515600" cy="4081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145726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25BA7DA-16E6-F044-A46E-F7EB8C537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250096"/>
            <a:ext cx="10515600" cy="1312379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C3F7925-1C2B-2F4B-B11C-36FF303313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F4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138091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3C9CF6B-12CC-C546-AEA1-3A88F48D0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0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9BC1D56-2769-4444-AD84-F8DC10C955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446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A80F285B-3CD0-6644-AE94-69B96B0051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446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3859377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062D165B-1775-EC47-B474-EFA9D0B3F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448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36E9D90-BC22-B745-AC37-254F5E43F1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20044"/>
            <a:ext cx="5157787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36F9DAE-2F23-424E-893B-C2BC5CB90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734432"/>
            <a:ext cx="5157787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C923291-DF45-4C49-95D5-A1AC5AE584C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20044"/>
            <a:ext cx="5183188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5">
            <a:extLst>
              <a:ext uri="{FF2B5EF4-FFF2-40B4-BE49-F238E27FC236}">
                <a16:creationId xmlns:a16="http://schemas.microsoft.com/office/drawing/2014/main" id="{A77FD64B-4E08-3249-A0A8-2A9FE87CC8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734432"/>
            <a:ext cx="5183188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976728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B6FE43B-FC79-6A4D-900C-3D33827C2D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98901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2219702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897546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F929DCE-AC1C-794B-BDBE-F4C5ED0F84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592089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49D600EF-CABB-9444-9640-BAFF79AFA3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592089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46163EB-ED1D-0042-A0D1-57B2E9010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77279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045609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74B387AC-675C-E042-A013-4A3EA712601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0"/>
            <a:ext cx="7008812" cy="609268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7A32D9E-8995-F64E-A641-E9DD0FF56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70115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2689072F-4479-B845-B26D-0700F27F4A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1855305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350113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AD46C-D4F1-8040-ADAB-68A5FF6301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2D1D9C1-38FF-044D-9CDB-EB975C9705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9A99A208-CEA2-D840-AD36-513C909898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659938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52FD78F-7D74-4E97-B048-45BF91F5379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2412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434B3A43-48F5-A94C-9110-1E33166494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D232E245-2CB0-5F48-B11A-09ABA7DD1A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371726"/>
            <a:ext cx="10439400" cy="4059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6040707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8591297C-E8BD-304A-8316-64604F985FD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8ED00C48-D64E-5440-B76A-67EA2E9D9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6F2A537E-9544-8E4A-8C8D-B7619D3987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1726"/>
            <a:ext cx="10515600" cy="4081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6104366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ACF7FB3-8D25-7345-9AE8-66FF88092E8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84AC767-17FA-DA4D-B3CD-357F849762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250096"/>
            <a:ext cx="10515600" cy="1312379"/>
          </a:xfrm>
        </p:spPr>
        <p:txBody>
          <a:bodyPr anchor="t">
            <a:normAutofit/>
          </a:bodyPr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179323A9-21DF-1D45-A355-0C8F61881C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2114218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3D276168-0938-FE43-9AAB-58B98CC0633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647B0A7-46D8-4043-A0F0-B2F749721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199487BF-6E6C-D44C-979C-3A4183E32A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172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DED4959D-452E-1A42-8E43-A94DE5322B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7172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7241608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4EE712-BD42-E745-87B4-90358E7DA4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8F76624-B427-3843-A716-4653E1054B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22474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28F36366-E84D-434E-91D9-266B6CFFE9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48036"/>
            <a:ext cx="5157787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1531D581-26BA-8E4A-845B-66A81CB9F7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62424"/>
            <a:ext cx="5157787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8B447343-AE9B-9844-A937-A449F86D2F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48036"/>
            <a:ext cx="5183188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5">
            <a:extLst>
              <a:ext uri="{FF2B5EF4-FFF2-40B4-BE49-F238E27FC236}">
                <a16:creationId xmlns:a16="http://schemas.microsoft.com/office/drawing/2014/main" id="{F86729F0-EB78-844F-9BC0-3E7BD463A2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62424"/>
            <a:ext cx="5183188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866047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ABE23E0F-3FA6-CE4C-8601-C663F81FDD9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8FC852A-CB8A-5D4E-828C-337AEB5A7D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69799465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A883A3ED-B9E8-2F49-95F3-D515442060F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1292089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45A29906-787B-5C4F-A500-5104936C8A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8C00E08-37F8-9A43-837B-3399C7F4E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79715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961E328-364F-2F4F-B352-B26899704F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79715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BFFC88EB-E2BB-0E4F-862B-1F7E69DD215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4905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1509059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2F89ED73-1E51-E74C-98EC-508CC19C4480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Picture Placeholder 2">
            <a:extLst>
              <a:ext uri="{FF2B5EF4-FFF2-40B4-BE49-F238E27FC236}">
                <a16:creationId xmlns:a16="http://schemas.microsoft.com/office/drawing/2014/main" id="{9240A332-33B3-DF4A-84E3-10E368B7DC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609600"/>
            <a:ext cx="7008812" cy="6248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EC17F31-323C-1442-BAC6-00E885DB2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79715"/>
            <a:ext cx="3932237" cy="1485190"/>
          </a:xfrm>
        </p:spPr>
        <p:txBody>
          <a:bodyPr anchor="t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2C5F0B01-546E-0A47-B47B-F90497D941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64905"/>
            <a:ext cx="3932237" cy="392659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363092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84088BD-696F-9448-A791-DF641E41F9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78C1154-EA6A-3246-A97C-F4542A83B1B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4448" y="2355574"/>
            <a:ext cx="10923104" cy="1246464"/>
          </a:xfrm>
        </p:spPr>
        <p:txBody>
          <a:bodyPr anchor="t">
            <a:norm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Subtitle 2">
            <a:extLst>
              <a:ext uri="{FF2B5EF4-FFF2-40B4-BE49-F238E27FC236}">
                <a16:creationId xmlns:a16="http://schemas.microsoft.com/office/drawing/2014/main" id="{D7A6C08C-7032-3545-845E-3E8352F91C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4448" y="3602038"/>
            <a:ext cx="10923104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0303034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DF184-BBC3-F84A-A7D2-F11E3B6A0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C73057-E531-EC4F-B8FB-C7B16C334B4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371726"/>
            <a:ext cx="10439400" cy="405955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D2624216-C82A-9B48-940D-1F4FC86665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65187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07F14-CF79-FE48-9549-C5872F7792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D354F-4698-E84F-81D3-43F53D868E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371726"/>
            <a:ext cx="10515600" cy="408132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F7111F03-09BF-6447-B89F-08666DF482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7496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17278D-A0F2-E249-ACF8-F261168279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250096"/>
            <a:ext cx="10515600" cy="1312379"/>
          </a:xfrm>
        </p:spPr>
        <p:txBody>
          <a:bodyPr anchor="t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D5D34-D9F2-1C4A-990A-587A789DA0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rgbClr val="333F48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3D60A2BA-634E-D44F-9AE2-5400C1FBA52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548793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6FD7CA-435F-1F42-99A9-90E89D8751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877F24-8B28-1643-B011-E865D0AADE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237172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8D8E05-5941-7C4D-B266-7C05CBB277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2371725"/>
            <a:ext cx="5181600" cy="4037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013E9C-0E3A-1F40-BA36-EBFA7F3AD1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725678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6CCA6-396C-2F4E-9EB7-6422A9383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922474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469464-72B1-6D4F-B86A-29A5389E5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2248036"/>
            <a:ext cx="5157787" cy="81438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1A8205-C24D-E348-A38F-8A92AEC362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062424"/>
            <a:ext cx="5157787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C8DC9EE-D81A-6945-AEBA-B3432C0F079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2248036"/>
            <a:ext cx="5183188" cy="814388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46C843A-CDBF-7641-83A9-100B4CB753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062424"/>
            <a:ext cx="5183188" cy="33296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CA4F63F-3B9C-F14A-B203-26039794043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113761" y="0"/>
            <a:ext cx="5920575" cy="605214"/>
          </a:xfrm>
        </p:spPr>
        <p:txBody>
          <a:bodyPr anchor="ctr">
            <a:normAutofit/>
          </a:bodyPr>
          <a:lstStyle>
            <a:lvl1pPr marL="0" indent="0" algn="r">
              <a:buNone/>
              <a:defRPr sz="12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35976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6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5.xml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5" Type="http://schemas.openxmlformats.org/officeDocument/2006/relationships/theme" Target="../theme/theme2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theme" Target="../theme/theme4.xml"/><Relationship Id="rId5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15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E6DADD44-8B1E-864A-BD7C-84FF396EA934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145813" y="297581"/>
            <a:ext cx="2736850" cy="342900"/>
          </a:xfrm>
          <a:prstGeom prst="rect">
            <a:avLst/>
          </a:prstGeom>
        </p:spPr>
      </p:pic>
      <p:sp>
        <p:nvSpPr>
          <p:cNvPr id="15" name="Title Placeholder 7">
            <a:extLst>
              <a:ext uri="{FF2B5EF4-FFF2-40B4-BE49-F238E27FC236}">
                <a16:creationId xmlns:a16="http://schemas.microsoft.com/office/drawing/2014/main" id="{C4DB6162-A27B-F048-A0AC-3E4259BAFE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00" y="2468465"/>
            <a:ext cx="7886700" cy="175260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/>
          <a:p>
            <a:r>
              <a:rPr lang="en-US"/>
              <a:t>Insert your</a:t>
            </a:r>
            <a:br>
              <a:rPr lang="en-US"/>
            </a:br>
            <a:r>
              <a:rPr lang="en-US"/>
              <a:t>headline here</a:t>
            </a:r>
            <a:br>
              <a:rPr lang="en-US"/>
            </a:br>
            <a:r>
              <a:rPr lang="en-US"/>
              <a:t>up to 3 lines</a:t>
            </a:r>
          </a:p>
        </p:txBody>
      </p:sp>
      <p:sp>
        <p:nvSpPr>
          <p:cNvPr id="16" name="Text Placeholder 9">
            <a:extLst>
              <a:ext uri="{FF2B5EF4-FFF2-40B4-BE49-F238E27FC236}">
                <a16:creationId xmlns:a16="http://schemas.microsoft.com/office/drawing/2014/main" id="{50399E89-AD43-7443-BF59-578BC82916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95300" y="4792336"/>
            <a:ext cx="7886700" cy="6731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Insert your subtitle or any additional description text here up to</a:t>
            </a:r>
            <a:br>
              <a:rPr lang="en-US"/>
            </a:br>
            <a:r>
              <a:rPr lang="en-US"/>
              <a:t>two lines of text or you can delete this text box</a:t>
            </a:r>
          </a:p>
        </p:txBody>
      </p:sp>
      <p:sp>
        <p:nvSpPr>
          <p:cNvPr id="17" name="Date Placeholder 5">
            <a:extLst>
              <a:ext uri="{FF2B5EF4-FFF2-40B4-BE49-F238E27FC236}">
                <a16:creationId xmlns:a16="http://schemas.microsoft.com/office/drawing/2014/main" id="{A3B2C18D-CA6C-3346-94EB-5D813158AF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90384" y="597695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Date XX</a:t>
            </a:r>
          </a:p>
        </p:txBody>
      </p:sp>
      <p:sp>
        <p:nvSpPr>
          <p:cNvPr id="18" name="Footer Placeholder 10">
            <a:extLst>
              <a:ext uri="{FF2B5EF4-FFF2-40B4-BE49-F238E27FC236}">
                <a16:creationId xmlns:a16="http://schemas.microsoft.com/office/drawing/2014/main" id="{95C61904-4A3C-F84E-9729-D9F153D3364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90384" y="5617914"/>
            <a:ext cx="5348134" cy="86995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bg1"/>
                </a:solidFill>
              </a:defRPr>
            </a:lvl1pPr>
          </a:lstStyle>
          <a:p>
            <a:r>
              <a:rPr lang="en-US" b="1"/>
              <a:t>PRESENTER OR SPEAKER NAME</a:t>
            </a:r>
          </a:p>
          <a:p>
            <a:r>
              <a:rPr lang="en-US"/>
              <a:t>Position/Role, 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6318097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49" r:id="rId2"/>
    <p:sldLayoutId id="2147483694" r:id="rId3"/>
  </p:sldLayoutIdLst>
  <p:txStyles>
    <p:titleStyle>
      <a:lvl1pPr algn="l" defTabSz="914400" rtl="0" eaLnBrk="1" latinLnBrk="0" hangingPunct="1">
        <a:lnSpc>
          <a:spcPts val="4060"/>
        </a:lnSpc>
        <a:spcBef>
          <a:spcPct val="0"/>
        </a:spcBef>
        <a:buNone/>
        <a:defRPr sz="4800" kern="1200" cap="all" baseline="0">
          <a:solidFill>
            <a:schemeClr val="bg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sz="14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778505-5272-424B-90E0-58E60BB5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4BDB6-51CB-CC4B-9A1E-1BFC566B6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06662"/>
            <a:ext cx="10515600" cy="394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7E4D2-D2F9-D740-9725-D75C198D69AA}"/>
              </a:ext>
            </a:extLst>
          </p:cNvPr>
          <p:cNvSpPr/>
          <p:nvPr userDrawn="1"/>
        </p:nvSpPr>
        <p:spPr>
          <a:xfrm>
            <a:off x="0" y="0"/>
            <a:ext cx="12192000" cy="612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6A0026B-6145-344D-9715-D8D7D1C289A5}"/>
              </a:ext>
            </a:extLst>
          </p:cNvPr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51349" y="134748"/>
            <a:ext cx="27368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7388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8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91" r:id="rId11"/>
    <p:sldLayoutId id="2147483693" r:id="rId12"/>
    <p:sldLayoutId id="2147483695" r:id="rId13"/>
    <p:sldLayoutId id="2147483696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33F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33F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33F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F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F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778505-5272-424B-90E0-58E60BB5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020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4BDB6-51CB-CC4B-9A1E-1BFC566B6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927589"/>
            <a:ext cx="10515600" cy="40813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271142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92" r:id="rId2"/>
    <p:sldLayoutId id="2147483689" r:id="rId3"/>
    <p:sldLayoutId id="2147483660" r:id="rId4"/>
    <p:sldLayoutId id="2147483661" r:id="rId5"/>
    <p:sldLayoutId id="2147483662" r:id="rId6"/>
    <p:sldLayoutId id="2147483663" r:id="rId7"/>
    <p:sldLayoutId id="2147483664" r:id="rId8"/>
    <p:sldLayoutId id="2147483665" r:id="rId9"/>
    <p:sldLayoutId id="2147483666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33F48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33F48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33F48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F48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33F48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333F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778505-5272-424B-90E0-58E60BB5B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046162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04BDB6-51CB-CC4B-9A1E-1BFC566B67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2506662"/>
            <a:ext cx="10515600" cy="39463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87E4D2-D2F9-D740-9725-D75C198D69AA}"/>
              </a:ext>
            </a:extLst>
          </p:cNvPr>
          <p:cNvSpPr/>
          <p:nvPr userDrawn="1"/>
        </p:nvSpPr>
        <p:spPr>
          <a:xfrm>
            <a:off x="0" y="0"/>
            <a:ext cx="12192000" cy="61239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90EAFFE-3AB0-EB4D-AA4B-71A16AFDC29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51349" y="134748"/>
            <a:ext cx="273685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0864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90" r:id="rId2"/>
    <p:sldLayoutId id="2147483670" r:id="rId3"/>
    <p:sldLayoutId id="2147483671" r:id="rId4"/>
    <p:sldLayoutId id="2147483672" r:id="rId5"/>
    <p:sldLayoutId id="2147483673" r:id="rId6"/>
    <p:sldLayoutId id="2147483674" r:id="rId7"/>
    <p:sldLayoutId id="2147483675" r:id="rId8"/>
    <p:sldLayoutId id="2147483676" r:id="rId9"/>
    <p:sldLayoutId id="2147483677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bg1"/>
          </a:solidFill>
          <a:latin typeface="Arial Black" panose="020B06040202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hdphoto" Target="../media/hdphoto8.wdp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microsoft.com/office/2007/relationships/hdphoto" Target="../media/hdphoto7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10.wdp"/><Relationship Id="rId3" Type="http://schemas.openxmlformats.org/officeDocument/2006/relationships/image" Target="../media/image34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microsoft.com/office/2007/relationships/hdphoto" Target="../media/hdphoto9.wdp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3" Type="http://schemas.openxmlformats.org/officeDocument/2006/relationships/image" Target="../media/image38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12.wdp"/><Relationship Id="rId5" Type="http://schemas.openxmlformats.org/officeDocument/2006/relationships/image" Target="../media/image39.png"/><Relationship Id="rId4" Type="http://schemas.microsoft.com/office/2007/relationships/hdphoto" Target="../media/hdphoto1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6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27.png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3.png"/><Relationship Id="rId5" Type="http://schemas.openxmlformats.org/officeDocument/2006/relationships/image" Target="../media/image32.png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35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Relationship Id="rId6" Type="http://schemas.microsoft.com/office/2007/relationships/hdphoto" Target="../media/hdphoto2.wdp"/><Relationship Id="rId5" Type="http://schemas.openxmlformats.org/officeDocument/2006/relationships/image" Target="../media/image12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microsoft.com/office/2007/relationships/hdphoto" Target="../media/hdphoto6.wdp"/><Relationship Id="rId5" Type="http://schemas.openxmlformats.org/officeDocument/2006/relationships/image" Target="../media/image16.png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84CEC269-C446-4BDB-A018-44169A8724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1FFA2AE-BE11-48BC-822C-93D161BB61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EE8D89D-DEFD-4250-999A-16B23601C39A}"/>
              </a:ext>
            </a:extLst>
          </p:cNvPr>
          <p:cNvSpPr txBox="1"/>
          <p:nvPr/>
        </p:nvSpPr>
        <p:spPr>
          <a:xfrm>
            <a:off x="266269" y="2051088"/>
            <a:ext cx="5929828" cy="3231654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b="1">
                <a:solidFill>
                  <a:schemeClr val="bg1"/>
                </a:solidFill>
                <a:ea typeface="黑体"/>
                <a:cs typeface="+mn-ea"/>
                <a:sym typeface="+mn-lt"/>
              </a:rPr>
              <a:t>Group 22</a:t>
            </a:r>
          </a:p>
          <a:p>
            <a:r>
              <a:rPr lang="en-US" sz="3600" b="1">
                <a:solidFill>
                  <a:schemeClr val="bg1"/>
                </a:solidFill>
              </a:rPr>
              <a:t> Fetal health classification</a:t>
            </a:r>
            <a:endParaRPr lang="en-US" sz="3600" b="1">
              <a:solidFill>
                <a:schemeClr val="bg1"/>
              </a:solidFill>
              <a:cs typeface="Arial"/>
            </a:endParaRPr>
          </a:p>
          <a:p>
            <a:endParaRPr lang="en-US">
              <a:solidFill>
                <a:schemeClr val="bg1"/>
              </a:solidFill>
            </a:endParaRPr>
          </a:p>
          <a:p>
            <a:endParaRPr lang="en-HK" altLang="zh-CN">
              <a:solidFill>
                <a:schemeClr val="bg1"/>
              </a:solidFill>
              <a:cs typeface="+mn-ea"/>
              <a:sym typeface="+mn-lt"/>
            </a:endParaRPr>
          </a:p>
          <a:p>
            <a:endParaRPr lang="en-HK" altLang="zh-CN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lang="en-US" altLang="en-CN">
                <a:solidFill>
                  <a:schemeClr val="bg1"/>
                </a:solidFill>
                <a:cs typeface="+mn-ea"/>
              </a:rPr>
              <a:t>Sahil Arora; </a:t>
            </a:r>
          </a:p>
          <a:p>
            <a:r>
              <a:rPr lang="en-US" altLang="en-CN">
                <a:solidFill>
                  <a:schemeClr val="bg1"/>
                </a:solidFill>
                <a:cs typeface="+mn-ea"/>
              </a:rPr>
              <a:t>Mario Gonzalez; </a:t>
            </a:r>
          </a:p>
          <a:p>
            <a:r>
              <a:rPr lang="en-US" altLang="en-CN">
                <a:solidFill>
                  <a:schemeClr val="bg1"/>
                </a:solidFill>
                <a:cs typeface="+mn-ea"/>
              </a:rPr>
              <a:t>Wang, Liyao; </a:t>
            </a:r>
          </a:p>
          <a:p>
            <a:r>
              <a:rPr lang="en-US">
                <a:solidFill>
                  <a:schemeClr val="bg1"/>
                </a:solidFill>
                <a:cs typeface="+mn-ea"/>
              </a:rPr>
              <a:t>Mahika Bansal</a:t>
            </a:r>
            <a:endParaRPr lang="en-US">
              <a:solidFill>
                <a:schemeClr val="bg1"/>
              </a:solidFill>
              <a:cs typeface="Arial"/>
            </a:endParaRPr>
          </a:p>
          <a:p>
            <a:endParaRPr lang="en-HK" altLang="zh-CN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14681C4C-9840-4D18-BB8E-510C50220F6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9" y="5394455"/>
            <a:ext cx="2508885" cy="50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>
                <a:solidFill>
                  <a:schemeClr val="bg1"/>
                </a:solidFill>
                <a:cs typeface="+mn-ea"/>
                <a:sym typeface="+mn-lt"/>
              </a:rPr>
              <a:t>Aug </a:t>
            </a:r>
            <a:r>
              <a:rPr lang="en-US" altLang="zh-CN" b="0">
                <a:solidFill>
                  <a:schemeClr val="bg1"/>
                </a:solidFill>
                <a:cs typeface="+mn-ea"/>
                <a:sym typeface="+mn-lt"/>
              </a:rPr>
              <a:t>2021</a:t>
            </a:r>
            <a:endParaRPr lang="zh-CN" altLang="en-US" b="0">
              <a:solidFill>
                <a:schemeClr val="bg1"/>
              </a:solidFill>
              <a:cs typeface="+mn-ea"/>
              <a:sym typeface="+mn-lt"/>
            </a:endParaRPr>
          </a:p>
        </p:txBody>
      </p:sp>
      <p:pic>
        <p:nvPicPr>
          <p:cNvPr id="1026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F7A7A498-0910-984A-A9D1-8C09676C5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0301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C1A2C4-7C3A-42BF-BE42-337CB7217B6C}"/>
              </a:ext>
            </a:extLst>
          </p:cNvPr>
          <p:cNvSpPr txBox="1"/>
          <p:nvPr/>
        </p:nvSpPr>
        <p:spPr>
          <a:xfrm>
            <a:off x="729931" y="3210792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7200" b="1" i="1"/>
              <a:t>03</a:t>
            </a:r>
            <a:endParaRPr lang="zh-CN" altLang="en-US" sz="7200" b="1" i="1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3413647A-E219-E842-9FEC-F5A567D87243}"/>
              </a:ext>
            </a:extLst>
          </p:cNvPr>
          <p:cNvSpPr txBox="1"/>
          <p:nvPr/>
        </p:nvSpPr>
        <p:spPr>
          <a:xfrm>
            <a:off x="1913637" y="3395458"/>
            <a:ext cx="2334293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Modelling and </a:t>
            </a:r>
          </a:p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Predictions</a:t>
            </a:r>
          </a:p>
        </p:txBody>
      </p:sp>
      <p:pic>
        <p:nvPicPr>
          <p:cNvPr id="5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AC35E66D-8A25-E943-BC30-84264D32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437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1A4BADB-267D-4D4A-A7A6-7038AFB20CCA}"/>
              </a:ext>
            </a:extLst>
          </p:cNvPr>
          <p:cNvGrpSpPr/>
          <p:nvPr/>
        </p:nvGrpSpPr>
        <p:grpSpPr>
          <a:xfrm>
            <a:off x="6494438" y="2715803"/>
            <a:ext cx="3970452" cy="1971675"/>
            <a:chOff x="5776687" y="2715803"/>
            <a:chExt cx="3970452" cy="1971675"/>
          </a:xfrm>
        </p:grpSpPr>
        <p:pic>
          <p:nvPicPr>
            <p:cNvPr id="20" name="Picture 19" descr="Text&#10;&#10;Description automatically generated">
              <a:extLst>
                <a:ext uri="{FF2B5EF4-FFF2-40B4-BE49-F238E27FC236}">
                  <a16:creationId xmlns:a16="http://schemas.microsoft.com/office/drawing/2014/main" id="{6A122AEE-8EE4-41CE-96FC-A622672B5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25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5776687" y="2877042"/>
              <a:ext cx="3457575" cy="178117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667D347-06A9-438E-9B29-0BC0DA93C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204214" y="2715803"/>
              <a:ext cx="542925" cy="1971675"/>
            </a:xfrm>
            <a:prstGeom prst="rect">
              <a:avLst/>
            </a:prstGeom>
          </p:spPr>
        </p:pic>
      </p:grpSp>
      <p:pic>
        <p:nvPicPr>
          <p:cNvPr id="9" name="Picture 8" descr="Text&#10;&#10;Description automatically generated with low confidence">
            <a:extLst>
              <a:ext uri="{FF2B5EF4-FFF2-40B4-BE49-F238E27FC236}">
                <a16:creationId xmlns:a16="http://schemas.microsoft.com/office/drawing/2014/main" id="{C94E9414-3DBE-4787-B237-4B4AC01C764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389" r="1736"/>
          <a:stretch/>
        </p:blipFill>
        <p:spPr>
          <a:xfrm>
            <a:off x="4239912" y="3035794"/>
            <a:ext cx="533499" cy="3379411"/>
          </a:xfrm>
          <a:prstGeom prst="rect">
            <a:avLst/>
          </a:prstGeom>
        </p:spPr>
      </p:pic>
      <p:pic>
        <p:nvPicPr>
          <p:cNvPr id="6" name="Picture 5" descr="Table&#10;&#10;Description automatically generated with medium confidence">
            <a:extLst>
              <a:ext uri="{FF2B5EF4-FFF2-40B4-BE49-F238E27FC236}">
                <a16:creationId xmlns:a16="http://schemas.microsoft.com/office/drawing/2014/main" id="{68024E51-7B60-4A69-86F4-5AA4575AF28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635"/>
          <a:stretch/>
        </p:blipFill>
        <p:spPr>
          <a:xfrm>
            <a:off x="414273" y="2939665"/>
            <a:ext cx="3829050" cy="3541585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41184-65AE-4DEF-88A4-BD9FC50CA610}"/>
              </a:ext>
            </a:extLst>
          </p:cNvPr>
          <p:cNvSpPr txBox="1"/>
          <p:nvPr/>
        </p:nvSpPr>
        <p:spPr>
          <a:xfrm>
            <a:off x="407988" y="1378087"/>
            <a:ext cx="503874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Step – 1</a:t>
            </a:r>
          </a:p>
          <a:p>
            <a:r>
              <a:rPr lang="en-US" sz="1600">
                <a:solidFill>
                  <a:srgbClr val="030405"/>
                </a:solidFill>
              </a:rPr>
              <a:t>Run a logistic regression model with all the variables</a:t>
            </a:r>
          </a:p>
          <a:p>
            <a:endParaRPr lang="en-US" b="1"/>
          </a:p>
        </p:txBody>
      </p:sp>
      <p:graphicFrame>
        <p:nvGraphicFramePr>
          <p:cNvPr id="7" name="Table 7">
            <a:extLst>
              <a:ext uri="{FF2B5EF4-FFF2-40B4-BE49-F238E27FC236}">
                <a16:creationId xmlns:a16="http://schemas.microsoft.com/office/drawing/2014/main" id="{CA80B6D5-0E20-4866-82E5-FD2E33C69E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451369"/>
              </p:ext>
            </p:extLst>
          </p:nvPr>
        </p:nvGraphicFramePr>
        <p:xfrm>
          <a:off x="412879" y="2267038"/>
          <a:ext cx="428598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660">
                  <a:extLst>
                    <a:ext uri="{9D8B030D-6E8A-4147-A177-3AD203B41FA5}">
                      <a16:colId xmlns:a16="http://schemas.microsoft.com/office/drawing/2014/main" val="3150548359"/>
                    </a:ext>
                  </a:extLst>
                </a:gridCol>
                <a:gridCol w="1428660">
                  <a:extLst>
                    <a:ext uri="{9D8B030D-6E8A-4147-A177-3AD203B41FA5}">
                      <a16:colId xmlns:a16="http://schemas.microsoft.com/office/drawing/2014/main" val="4132808402"/>
                    </a:ext>
                  </a:extLst>
                </a:gridCol>
                <a:gridCol w="1428660">
                  <a:extLst>
                    <a:ext uri="{9D8B030D-6E8A-4147-A177-3AD203B41FA5}">
                      <a16:colId xmlns:a16="http://schemas.microsoft.com/office/drawing/2014/main" val="2726563841"/>
                    </a:ext>
                  </a:extLst>
                </a:gridCol>
              </a:tblGrid>
              <a:tr h="28140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Pseudo R</a:t>
                      </a:r>
                      <a:r>
                        <a:rPr lang="en-US" sz="1400" baseline="30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33632"/>
                  </a:ext>
                </a:extLst>
              </a:tr>
              <a:tr h="28140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578.38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689.79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0.651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285672"/>
                  </a:ext>
                </a:extLst>
              </a:tr>
            </a:tbl>
          </a:graphicData>
        </a:graphic>
      </p:graphicFrame>
      <p:graphicFrame>
        <p:nvGraphicFramePr>
          <p:cNvPr id="31" name="Table 7">
            <a:extLst>
              <a:ext uri="{FF2B5EF4-FFF2-40B4-BE49-F238E27FC236}">
                <a16:creationId xmlns:a16="http://schemas.microsoft.com/office/drawing/2014/main" id="{60A31EFB-DC51-404A-B06B-F25B78C05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742326"/>
              </p:ext>
            </p:extLst>
          </p:nvPr>
        </p:nvGraphicFramePr>
        <p:xfrm>
          <a:off x="6284501" y="2267038"/>
          <a:ext cx="4285980" cy="609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28660">
                  <a:extLst>
                    <a:ext uri="{9D8B030D-6E8A-4147-A177-3AD203B41FA5}">
                      <a16:colId xmlns:a16="http://schemas.microsoft.com/office/drawing/2014/main" val="3150548359"/>
                    </a:ext>
                  </a:extLst>
                </a:gridCol>
                <a:gridCol w="1428660">
                  <a:extLst>
                    <a:ext uri="{9D8B030D-6E8A-4147-A177-3AD203B41FA5}">
                      <a16:colId xmlns:a16="http://schemas.microsoft.com/office/drawing/2014/main" val="4132808402"/>
                    </a:ext>
                  </a:extLst>
                </a:gridCol>
                <a:gridCol w="1428660">
                  <a:extLst>
                    <a:ext uri="{9D8B030D-6E8A-4147-A177-3AD203B41FA5}">
                      <a16:colId xmlns:a16="http://schemas.microsoft.com/office/drawing/2014/main" val="2726563841"/>
                    </a:ext>
                  </a:extLst>
                </a:gridCol>
              </a:tblGrid>
              <a:tr h="281407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AIC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BIC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Pseudo R</a:t>
                      </a:r>
                      <a:r>
                        <a:rPr lang="en-US" sz="1400" baseline="3000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4733632"/>
                  </a:ext>
                </a:extLst>
              </a:tr>
              <a:tr h="281407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592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650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0.629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285672"/>
                  </a:ext>
                </a:extLst>
              </a:tr>
            </a:tbl>
          </a:graphicData>
        </a:graphic>
      </p:graphicFrame>
      <p:sp>
        <p:nvSpPr>
          <p:cNvPr id="34" name="TextBox 33">
            <a:extLst>
              <a:ext uri="{FF2B5EF4-FFF2-40B4-BE49-F238E27FC236}">
                <a16:creationId xmlns:a16="http://schemas.microsoft.com/office/drawing/2014/main" id="{235839B6-681A-4074-BA18-B390AFFEB471}"/>
              </a:ext>
            </a:extLst>
          </p:cNvPr>
          <p:cNvSpPr txBox="1"/>
          <p:nvPr/>
        </p:nvSpPr>
        <p:spPr>
          <a:xfrm>
            <a:off x="5457892" y="1378087"/>
            <a:ext cx="6399146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Step – 2</a:t>
            </a:r>
          </a:p>
          <a:p>
            <a:pPr lvl="0"/>
            <a:r>
              <a:rPr lang="en-US" sz="1600">
                <a:solidFill>
                  <a:srgbClr val="030405"/>
                </a:solidFill>
              </a:rPr>
              <a:t>Ran a logistic regression with significant variables and two interaction terms*</a:t>
            </a:r>
          </a:p>
          <a:p>
            <a:endParaRPr lang="en-US" b="1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A25155D-C25A-4CD3-9FD9-09357778EC8E}"/>
              </a:ext>
            </a:extLst>
          </p:cNvPr>
          <p:cNvSpPr/>
          <p:nvPr/>
        </p:nvSpPr>
        <p:spPr>
          <a:xfrm>
            <a:off x="8670448" y="2280068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CB43C6F-857E-4FCF-8F57-7DD8BD27E715}"/>
              </a:ext>
            </a:extLst>
          </p:cNvPr>
          <p:cNvSpPr/>
          <p:nvPr/>
        </p:nvSpPr>
        <p:spPr>
          <a:xfrm>
            <a:off x="6335753" y="4269214"/>
            <a:ext cx="4285980" cy="14411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8E793C4-0411-402F-912E-C5419F3846EF}"/>
              </a:ext>
            </a:extLst>
          </p:cNvPr>
          <p:cNvSpPr/>
          <p:nvPr/>
        </p:nvSpPr>
        <p:spPr>
          <a:xfrm>
            <a:off x="6335753" y="3976072"/>
            <a:ext cx="4285980" cy="15852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06BF9123-A749-4E51-BB34-3A48EF70EA4C}"/>
              </a:ext>
            </a:extLst>
          </p:cNvPr>
          <p:cNvSpPr/>
          <p:nvPr/>
        </p:nvSpPr>
        <p:spPr>
          <a:xfrm>
            <a:off x="6153486" y="4024324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3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C1D4B04A-F14B-40D1-9BBC-0755C25090E6}"/>
              </a:ext>
            </a:extLst>
          </p:cNvPr>
          <p:cNvSpPr/>
          <p:nvPr/>
        </p:nvSpPr>
        <p:spPr>
          <a:xfrm>
            <a:off x="4854041" y="4725499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1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7BB25D8C-5655-4D26-9D74-238DD08A148F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07122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B5BCED-62C0-AD4D-B38C-7EBE789377A2}"/>
              </a:ext>
            </a:extLst>
          </p:cNvPr>
          <p:cNvSpPr txBox="1"/>
          <p:nvPr/>
        </p:nvSpPr>
        <p:spPr>
          <a:xfrm>
            <a:off x="50122" y="6620212"/>
            <a:ext cx="832696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/>
              <a:t>* Interaction Terms: </a:t>
            </a:r>
            <a:r>
              <a:rPr lang="en-US" sz="800" i="1" err="1"/>
              <a:t>uterine_contract_accel</a:t>
            </a:r>
            <a:r>
              <a:rPr lang="en-US" sz="800" i="1"/>
              <a:t>, and </a:t>
            </a:r>
            <a:r>
              <a:rPr lang="en-US" sz="800" i="1" err="1"/>
              <a:t>uterine_contract_light_decel</a:t>
            </a:r>
            <a:endParaRPr lang="en-US" sz="800" i="1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6F7D164-851E-5F43-BE78-790E2CFE2668}"/>
              </a:ext>
            </a:extLst>
          </p:cNvPr>
          <p:cNvSpPr>
            <a:spLocks/>
          </p:cNvSpPr>
          <p:nvPr/>
        </p:nvSpPr>
        <p:spPr bwMode="auto">
          <a:xfrm>
            <a:off x="5457892" y="4748769"/>
            <a:ext cx="6399146" cy="1679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/>
              <a:t>Highlights</a:t>
            </a:r>
            <a:endParaRPr lang="en-IN" sz="1400">
              <a:solidFill>
                <a:srgbClr val="030405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Some variables are </a:t>
            </a:r>
            <a:r>
              <a:rPr lang="en-US" sz="1400" b="1">
                <a:solidFill>
                  <a:srgbClr val="030405"/>
                </a:solidFill>
              </a:rPr>
              <a:t>nan</a:t>
            </a:r>
            <a:r>
              <a:rPr lang="en-US" sz="1400">
                <a:solidFill>
                  <a:srgbClr val="030405"/>
                </a:solidFill>
              </a:rPr>
              <a:t>. Model was not able to solve for their coefficients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Model performance on Train data is not very great. However, </a:t>
            </a:r>
            <a:r>
              <a:rPr lang="en-US" sz="1400" b="1">
                <a:solidFill>
                  <a:srgbClr val="030405"/>
                </a:solidFill>
              </a:rPr>
              <a:t>BIC value has decreased</a:t>
            </a:r>
            <a:r>
              <a:rPr lang="en-US" sz="1400">
                <a:solidFill>
                  <a:srgbClr val="030405"/>
                </a:solidFill>
              </a:rPr>
              <a:t> (less complex model)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The </a:t>
            </a:r>
            <a:r>
              <a:rPr lang="en-US" sz="1400" b="1">
                <a:solidFill>
                  <a:srgbClr val="030405"/>
                </a:solidFill>
              </a:rPr>
              <a:t>interaction terms are significant </a:t>
            </a:r>
            <a:r>
              <a:rPr lang="en-US" sz="1400">
                <a:solidFill>
                  <a:srgbClr val="030405"/>
                </a:solidFill>
              </a:rPr>
              <a:t>indicating that the suspected interaction is indeed true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endParaRPr lang="en-US" sz="1400">
              <a:solidFill>
                <a:srgbClr val="030405"/>
              </a:solidFill>
            </a:endParaRPr>
          </a:p>
          <a:p>
            <a:endParaRPr lang="en-US" sz="1400">
              <a:solidFill>
                <a:srgbClr val="030405"/>
              </a:solidFill>
            </a:endParaRPr>
          </a:p>
        </p:txBody>
      </p:sp>
      <p:sp>
        <p:nvSpPr>
          <p:cNvPr id="39" name="Arc 38">
            <a:extLst>
              <a:ext uri="{FF2B5EF4-FFF2-40B4-BE49-F238E27FC236}">
                <a16:creationId xmlns:a16="http://schemas.microsoft.com/office/drawing/2014/main" id="{1872E2DF-0BBC-B941-B902-C4F0FEEDA3D1}"/>
              </a:ext>
            </a:extLst>
          </p:cNvPr>
          <p:cNvSpPr/>
          <p:nvPr/>
        </p:nvSpPr>
        <p:spPr>
          <a:xfrm rot="5400000" flipV="1">
            <a:off x="4320190" y="4881327"/>
            <a:ext cx="936000" cy="0"/>
          </a:xfrm>
          <a:prstGeom prst="arc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254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Table&#10;&#10;Description automatically generated">
            <a:extLst>
              <a:ext uri="{FF2B5EF4-FFF2-40B4-BE49-F238E27FC236}">
                <a16:creationId xmlns:a16="http://schemas.microsoft.com/office/drawing/2014/main" id="{A4CB6C9F-B9ED-4193-9821-4BA73C1ED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711" y="4829096"/>
            <a:ext cx="3347353" cy="971434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pic>
        <p:nvPicPr>
          <p:cNvPr id="17" name="Picture 16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5595937B-4BC8-4AAA-83A5-B7486D2B5A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821" y="2721382"/>
            <a:ext cx="4870516" cy="1558505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A70FA539-22C1-45C8-AB95-48927502FB4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2196" y="4473373"/>
            <a:ext cx="2390110" cy="1591711"/>
          </a:xfrm>
          <a:prstGeom prst="rect">
            <a:avLst/>
          </a:prstGeom>
        </p:spPr>
      </p:pic>
      <p:pic>
        <p:nvPicPr>
          <p:cNvPr id="34" name="Picture 33" descr="Table&#10;&#10;Description automatically generated">
            <a:extLst>
              <a:ext uri="{FF2B5EF4-FFF2-40B4-BE49-F238E27FC236}">
                <a16:creationId xmlns:a16="http://schemas.microsoft.com/office/drawing/2014/main" id="{50013E34-0BBC-4B01-99FD-B934C24DB0F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8358" y="2603704"/>
            <a:ext cx="5381625" cy="1628776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5AC9028F-1644-46B1-9D13-2D3653D42B45}"/>
              </a:ext>
            </a:extLst>
          </p:cNvPr>
          <p:cNvSpPr/>
          <p:nvPr/>
        </p:nvSpPr>
        <p:spPr>
          <a:xfrm>
            <a:off x="2265399" y="4116086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1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40E1-DDAC-4246-9AD3-2C014B00FDE5}"/>
              </a:ext>
            </a:extLst>
          </p:cNvPr>
          <p:cNvSpPr/>
          <p:nvPr/>
        </p:nvSpPr>
        <p:spPr>
          <a:xfrm>
            <a:off x="4483100" y="5348268"/>
            <a:ext cx="618129" cy="19359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D63C5D1-B149-4B00-B680-C74CEB0D8904}"/>
              </a:ext>
            </a:extLst>
          </p:cNvPr>
          <p:cNvSpPr/>
          <p:nvPr/>
        </p:nvSpPr>
        <p:spPr>
          <a:xfrm>
            <a:off x="7339536" y="3168191"/>
            <a:ext cx="3840654" cy="23417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6A3B10-328C-48A1-A359-4092B66CDF47}"/>
              </a:ext>
            </a:extLst>
          </p:cNvPr>
          <p:cNvSpPr/>
          <p:nvPr/>
        </p:nvSpPr>
        <p:spPr>
          <a:xfrm>
            <a:off x="5101229" y="5154704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97C998E8-7E91-45E9-80EE-3705D25FE908}"/>
              </a:ext>
            </a:extLst>
          </p:cNvPr>
          <p:cNvSpPr/>
          <p:nvPr/>
        </p:nvSpPr>
        <p:spPr>
          <a:xfrm>
            <a:off x="7063017" y="2986559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3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786A87E-58C6-4131-A0FC-15E2011C653D}"/>
              </a:ext>
            </a:extLst>
          </p:cNvPr>
          <p:cNvSpPr/>
          <p:nvPr/>
        </p:nvSpPr>
        <p:spPr>
          <a:xfrm>
            <a:off x="9715265" y="3560458"/>
            <a:ext cx="720881" cy="176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5D257CF3-E984-4495-B6AF-AAFBD4329A34}"/>
              </a:ext>
            </a:extLst>
          </p:cNvPr>
          <p:cNvSpPr/>
          <p:nvPr/>
        </p:nvSpPr>
        <p:spPr>
          <a:xfrm>
            <a:off x="10362957" y="3456989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3473FB4-4360-4068-BFC5-A131582DA5FF}"/>
              </a:ext>
            </a:extLst>
          </p:cNvPr>
          <p:cNvSpPr/>
          <p:nvPr/>
        </p:nvSpPr>
        <p:spPr>
          <a:xfrm>
            <a:off x="5653590" y="3083082"/>
            <a:ext cx="579639" cy="443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91F6BA0-FD53-4311-85CE-BE65F886D1D2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07122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308FF-8822-3348-9C57-06AD7C9FAFE7}"/>
              </a:ext>
            </a:extLst>
          </p:cNvPr>
          <p:cNvSpPr txBox="1"/>
          <p:nvPr/>
        </p:nvSpPr>
        <p:spPr>
          <a:xfrm>
            <a:off x="407988" y="1378087"/>
            <a:ext cx="503874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Step – 3</a:t>
            </a:r>
          </a:p>
          <a:p>
            <a:r>
              <a:rPr lang="en-US" sz="1600">
                <a:solidFill>
                  <a:srgbClr val="030405"/>
                </a:solidFill>
              </a:rPr>
              <a:t>Identify the threshold probability cutoff and performance on </a:t>
            </a:r>
            <a:r>
              <a:rPr lang="en-US" sz="1600" b="1">
                <a:solidFill>
                  <a:srgbClr val="030405"/>
                </a:solidFill>
              </a:rPr>
              <a:t>Training Set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3836C7-4441-D043-8241-2E5311EF8AA8}"/>
              </a:ext>
            </a:extLst>
          </p:cNvPr>
          <p:cNvSpPr txBox="1"/>
          <p:nvPr/>
        </p:nvSpPr>
        <p:spPr>
          <a:xfrm>
            <a:off x="407988" y="2268532"/>
            <a:ext cx="524560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We assumed the cost associated with FP:FN as 1 :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343D46-470B-ED4F-A0EB-4987503C122B}"/>
              </a:ext>
            </a:extLst>
          </p:cNvPr>
          <p:cNvSpPr txBox="1"/>
          <p:nvPr/>
        </p:nvSpPr>
        <p:spPr>
          <a:xfrm>
            <a:off x="407988" y="6167203"/>
            <a:ext cx="231431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AUC:0.965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07C2DB-0C70-D34E-91BE-CA73DF8BA3E0}"/>
              </a:ext>
            </a:extLst>
          </p:cNvPr>
          <p:cNvSpPr txBox="1"/>
          <p:nvPr/>
        </p:nvSpPr>
        <p:spPr>
          <a:xfrm>
            <a:off x="2904724" y="6167203"/>
            <a:ext cx="2748865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Accuracy: 90%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386010-D43D-F541-94DA-B5E207E21468}"/>
              </a:ext>
            </a:extLst>
          </p:cNvPr>
          <p:cNvSpPr txBox="1"/>
          <p:nvPr/>
        </p:nvSpPr>
        <p:spPr>
          <a:xfrm>
            <a:off x="6379776" y="1378087"/>
            <a:ext cx="54472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Step – 4</a:t>
            </a:r>
          </a:p>
          <a:p>
            <a:r>
              <a:rPr lang="en-US" sz="1600">
                <a:solidFill>
                  <a:srgbClr val="030405"/>
                </a:solidFill>
              </a:rPr>
              <a:t>Assessing the performance on </a:t>
            </a:r>
            <a:r>
              <a:rPr lang="en-US" sz="1600" b="1">
                <a:solidFill>
                  <a:srgbClr val="030405"/>
                </a:solidFill>
              </a:rPr>
              <a:t>test data</a:t>
            </a:r>
          </a:p>
          <a:p>
            <a:endParaRPr lang="en-US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7FBE3B-83E2-6C42-9EB0-D79F64EDF45C}"/>
              </a:ext>
            </a:extLst>
          </p:cNvPr>
          <p:cNvSpPr txBox="1"/>
          <p:nvPr/>
        </p:nvSpPr>
        <p:spPr>
          <a:xfrm>
            <a:off x="6409756" y="2270448"/>
            <a:ext cx="5447282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Classification Report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ABD858-1E8E-BF4F-B2A5-383688D4E851}"/>
              </a:ext>
            </a:extLst>
          </p:cNvPr>
          <p:cNvSpPr>
            <a:spLocks/>
          </p:cNvSpPr>
          <p:nvPr/>
        </p:nvSpPr>
        <p:spPr bwMode="auto">
          <a:xfrm>
            <a:off x="6406638" y="4795633"/>
            <a:ext cx="5450400" cy="16793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/>
              <a:t>Highlights</a:t>
            </a:r>
            <a:endParaRPr lang="en-IN" sz="1400">
              <a:solidFill>
                <a:srgbClr val="030405"/>
              </a:solidFill>
            </a:endParaRP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Threshold</a:t>
            </a:r>
            <a:r>
              <a:rPr lang="en-US" sz="1400">
                <a:solidFill>
                  <a:srgbClr val="030405"/>
                </a:solidFill>
              </a:rPr>
              <a:t> that minimizes overall cost is 0.284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Accuracy</a:t>
            </a:r>
            <a:r>
              <a:rPr lang="en-US" sz="1400">
                <a:solidFill>
                  <a:srgbClr val="030405"/>
                </a:solidFill>
              </a:rPr>
              <a:t> in both train and test (~90%) is much better than baseline classifier (~77%)</a:t>
            </a:r>
          </a:p>
          <a:p>
            <a:pPr marL="342900" indent="-342900">
              <a:spcBef>
                <a:spcPts val="6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The </a:t>
            </a:r>
            <a:r>
              <a:rPr lang="en-US" sz="1400" b="1">
                <a:solidFill>
                  <a:srgbClr val="030405"/>
                </a:solidFill>
              </a:rPr>
              <a:t>recall</a:t>
            </a:r>
            <a:r>
              <a:rPr lang="en-US" sz="1400">
                <a:solidFill>
                  <a:srgbClr val="030405"/>
                </a:solidFill>
              </a:rPr>
              <a:t> and </a:t>
            </a:r>
            <a:r>
              <a:rPr lang="en-US" sz="1400" b="1">
                <a:solidFill>
                  <a:srgbClr val="030405"/>
                </a:solidFill>
              </a:rPr>
              <a:t>precision</a:t>
            </a:r>
            <a:r>
              <a:rPr lang="en-US" sz="1400">
                <a:solidFill>
                  <a:srgbClr val="030405"/>
                </a:solidFill>
              </a:rPr>
              <a:t> for class 1 is not very good</a:t>
            </a:r>
          </a:p>
          <a:p>
            <a:endParaRPr lang="en-US" sz="1400">
              <a:solidFill>
                <a:srgbClr val="03040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43363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761EE71-E68E-2041-BDCC-8F85B5716CC4}"/>
              </a:ext>
            </a:extLst>
          </p:cNvPr>
          <p:cNvSpPr>
            <a:spLocks/>
          </p:cNvSpPr>
          <p:nvPr/>
        </p:nvSpPr>
        <p:spPr bwMode="auto">
          <a:xfrm>
            <a:off x="8075259" y="1291905"/>
            <a:ext cx="3781780" cy="4375676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>
              <a:solidFill>
                <a:srgbClr val="030405"/>
              </a:solidFill>
            </a:endParaRP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pic>
        <p:nvPicPr>
          <p:cNvPr id="7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44D8F8A9-7C9E-4A1C-9CFC-9171F0D0BF9F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04799" y="1885351"/>
            <a:ext cx="7616921" cy="4684105"/>
          </a:xfrm>
          <a:prstGeom prst="rect">
            <a:avLst/>
          </a:prstGeom>
        </p:spPr>
      </p:pic>
      <p:pic>
        <p:nvPicPr>
          <p:cNvPr id="24" name="Picture 23" descr="Chart, line chart&#10;&#10;Description automatically generated">
            <a:extLst>
              <a:ext uri="{FF2B5EF4-FFF2-40B4-BE49-F238E27FC236}">
                <a16:creationId xmlns:a16="http://schemas.microsoft.com/office/drawing/2014/main" id="{4AEC750A-2E4E-4830-9237-BA3312AF320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00840" y="1342705"/>
            <a:ext cx="3835763" cy="2161195"/>
          </a:xfrm>
          <a:prstGeom prst="rect">
            <a:avLst/>
          </a:prstGeom>
        </p:spPr>
      </p:pic>
      <p:pic>
        <p:nvPicPr>
          <p:cNvPr id="25" name="Picture 24" descr="Chart, line chart&#10;&#10;Description automatically generated">
            <a:extLst>
              <a:ext uri="{FF2B5EF4-FFF2-40B4-BE49-F238E27FC236}">
                <a16:creationId xmlns:a16="http://schemas.microsoft.com/office/drawing/2014/main" id="{FEEE938F-67BA-4DAC-86F2-3B99E31D697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075258" y="3494148"/>
            <a:ext cx="3550227" cy="217343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A3AC77C6-47CD-4D73-BE05-0568A0892EB8}"/>
              </a:ext>
            </a:extLst>
          </p:cNvPr>
          <p:cNvSpPr/>
          <p:nvPr/>
        </p:nvSpPr>
        <p:spPr>
          <a:xfrm>
            <a:off x="959802" y="1911041"/>
            <a:ext cx="734911" cy="375654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3CB1AA7-B881-47AD-8EE5-8F20CEF0F272}"/>
              </a:ext>
            </a:extLst>
          </p:cNvPr>
          <p:cNvSpPr/>
          <p:nvPr/>
        </p:nvSpPr>
        <p:spPr>
          <a:xfrm>
            <a:off x="6698314" y="1911041"/>
            <a:ext cx="734911" cy="375654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49A3A719-6E47-4B08-BDC6-123DA995AC8C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07122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LOGISTIC REGRESSION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4CA6A4B-DA86-714E-BA46-60D0CD66D8A1}"/>
              </a:ext>
            </a:extLst>
          </p:cNvPr>
          <p:cNvSpPr>
            <a:spLocks/>
          </p:cNvSpPr>
          <p:nvPr/>
        </p:nvSpPr>
        <p:spPr bwMode="auto">
          <a:xfrm>
            <a:off x="3581400" y="5755472"/>
            <a:ext cx="8275638" cy="81398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30405"/>
                </a:solidFill>
              </a:rPr>
              <a:t>Abnormal short term variability </a:t>
            </a:r>
            <a:r>
              <a:rPr lang="en-US" sz="1400">
                <a:solidFill>
                  <a:srgbClr val="030405"/>
                </a:solidFill>
              </a:rPr>
              <a:t>came out to be important as expected</a:t>
            </a:r>
          </a:p>
          <a:p>
            <a:pPr marL="342900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1400" b="1">
                <a:solidFill>
                  <a:srgbClr val="030405"/>
                </a:solidFill>
              </a:rPr>
              <a:t>Histogram mean</a:t>
            </a:r>
            <a:r>
              <a:rPr lang="en-US" sz="1400">
                <a:solidFill>
                  <a:srgbClr val="030405"/>
                </a:solidFill>
              </a:rPr>
              <a:t> were expected important but came out to be less important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E0DC73-112A-5C40-9AD8-283CEC2A64F3}"/>
              </a:ext>
            </a:extLst>
          </p:cNvPr>
          <p:cNvSpPr txBox="1"/>
          <p:nvPr/>
        </p:nvSpPr>
        <p:spPr>
          <a:xfrm>
            <a:off x="407988" y="1378087"/>
            <a:ext cx="50387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Feature Importance</a:t>
            </a:r>
          </a:p>
        </p:txBody>
      </p:sp>
    </p:spTree>
    <p:extLst>
      <p:ext uri="{BB962C8B-B14F-4D97-AF65-F5344CB8AC3E}">
        <p14:creationId xmlns:p14="http://schemas.microsoft.com/office/powerpoint/2010/main" val="16681550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 descr="Chart, histogram&#10;&#10;Description automatically generated">
            <a:extLst>
              <a:ext uri="{FF2B5EF4-FFF2-40B4-BE49-F238E27FC236}">
                <a16:creationId xmlns:a16="http://schemas.microsoft.com/office/drawing/2014/main" id="{40301172-20E0-684C-B2EB-E94393547F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9838" y="2628063"/>
            <a:ext cx="5832000" cy="1754804"/>
          </a:xfrm>
          <a:prstGeom prst="rect">
            <a:avLst/>
          </a:prstGeom>
        </p:spPr>
      </p:pic>
      <p:pic>
        <p:nvPicPr>
          <p:cNvPr id="32" name="Picture 31" descr="Table&#10;&#10;Description automatically generated">
            <a:extLst>
              <a:ext uri="{FF2B5EF4-FFF2-40B4-BE49-F238E27FC236}">
                <a16:creationId xmlns:a16="http://schemas.microsoft.com/office/drawing/2014/main" id="{C589D40E-A762-B544-8635-1EBE37AD7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1017" y="4826188"/>
            <a:ext cx="3154983" cy="1083954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AC9028F-1644-46B1-9D13-2D3653D42B45}"/>
              </a:ext>
            </a:extLst>
          </p:cNvPr>
          <p:cNvSpPr/>
          <p:nvPr/>
        </p:nvSpPr>
        <p:spPr>
          <a:xfrm>
            <a:off x="2173644" y="3745250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1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40E1-DDAC-4246-9AD3-2C014B00FDE5}"/>
              </a:ext>
            </a:extLst>
          </p:cNvPr>
          <p:cNvSpPr/>
          <p:nvPr/>
        </p:nvSpPr>
        <p:spPr>
          <a:xfrm>
            <a:off x="4792164" y="5435672"/>
            <a:ext cx="618129" cy="19359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6A3B10-328C-48A1-A359-4092B66CDF47}"/>
              </a:ext>
            </a:extLst>
          </p:cNvPr>
          <p:cNvSpPr/>
          <p:nvPr/>
        </p:nvSpPr>
        <p:spPr>
          <a:xfrm>
            <a:off x="5279488" y="5172075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3473FB4-4360-4068-BFC5-A131582DA5FF}"/>
              </a:ext>
            </a:extLst>
          </p:cNvPr>
          <p:cNvSpPr/>
          <p:nvPr/>
        </p:nvSpPr>
        <p:spPr>
          <a:xfrm>
            <a:off x="6293370" y="2945381"/>
            <a:ext cx="579639" cy="443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91F6BA0-FD53-4311-85CE-BE65F886D1D2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071221" cy="528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>
                <a:solidFill>
                  <a:schemeClr val="tx1"/>
                </a:solidFill>
                <a:latin typeface="Arial Black" panose="020B0604020202020204" pitchFamily="34" charset="0"/>
              </a:rPr>
              <a:t>DECISION TREES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308FF-8822-3348-9C57-06AD7C9FAFE7}"/>
              </a:ext>
            </a:extLst>
          </p:cNvPr>
          <p:cNvSpPr txBox="1"/>
          <p:nvPr/>
        </p:nvSpPr>
        <p:spPr>
          <a:xfrm>
            <a:off x="407988" y="1378087"/>
            <a:ext cx="6477721" cy="838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Performance on training set </a:t>
            </a:r>
          </a:p>
          <a:p>
            <a:pPr>
              <a:spcBef>
                <a:spcPts val="300"/>
              </a:spcBef>
            </a:pPr>
            <a:r>
              <a:rPr lang="en-US" sz="1400">
                <a:solidFill>
                  <a:srgbClr val="030405"/>
                </a:solidFill>
              </a:rPr>
              <a:t>We used Grid Search with cross validation to tune our model on training dataset </a:t>
            </a:r>
            <a:br>
              <a:rPr lang="en-US" sz="1400">
                <a:solidFill>
                  <a:srgbClr val="030405"/>
                </a:solidFill>
              </a:rPr>
            </a:br>
            <a:r>
              <a:rPr lang="en-US" sz="1400">
                <a:solidFill>
                  <a:srgbClr val="030405"/>
                </a:solidFill>
              </a:rPr>
              <a:t>Best model Parameters: </a:t>
            </a:r>
            <a:r>
              <a:rPr lang="en-US" sz="1400"/>
              <a:t>(</a:t>
            </a:r>
            <a:r>
              <a:rPr lang="en-US" sz="1400" err="1"/>
              <a:t>max_depth</a:t>
            </a:r>
            <a:r>
              <a:rPr lang="en-US" sz="1400"/>
              <a:t>=7, </a:t>
            </a:r>
            <a:r>
              <a:rPr lang="en-US" sz="1400" err="1"/>
              <a:t>min_samples_split</a:t>
            </a:r>
            <a:r>
              <a:rPr lang="en-US" sz="1400"/>
              <a:t>=10)</a:t>
            </a:r>
            <a:endParaRPr lang="en-US" sz="1400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3836C7-4441-D043-8241-2E5311EF8AA8}"/>
              </a:ext>
            </a:extLst>
          </p:cNvPr>
          <p:cNvSpPr txBox="1"/>
          <p:nvPr/>
        </p:nvSpPr>
        <p:spPr>
          <a:xfrm>
            <a:off x="407987" y="2268532"/>
            <a:ext cx="5651719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We assumed the cost associated with FP:FN as 1 :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343D46-470B-ED4F-A0EB-4987503C122B}"/>
              </a:ext>
            </a:extLst>
          </p:cNvPr>
          <p:cNvSpPr txBox="1"/>
          <p:nvPr/>
        </p:nvSpPr>
        <p:spPr>
          <a:xfrm>
            <a:off x="407988" y="6167203"/>
            <a:ext cx="231431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AUC:0.99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07C2DB-0C70-D34E-91BE-CA73DF8BA3E0}"/>
              </a:ext>
            </a:extLst>
          </p:cNvPr>
          <p:cNvSpPr txBox="1"/>
          <p:nvPr/>
        </p:nvSpPr>
        <p:spPr>
          <a:xfrm>
            <a:off x="2904724" y="6167203"/>
            <a:ext cx="3154983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Accuracy: 95%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386010-D43D-F541-94DA-B5E207E21468}"/>
              </a:ext>
            </a:extLst>
          </p:cNvPr>
          <p:cNvSpPr txBox="1"/>
          <p:nvPr/>
        </p:nvSpPr>
        <p:spPr>
          <a:xfrm>
            <a:off x="7124700" y="1378087"/>
            <a:ext cx="562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Performance on test set </a:t>
            </a:r>
          </a:p>
          <a:p>
            <a:endParaRPr lang="en-US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7FBE3B-83E2-6C42-9EB0-D79F64EDF45C}"/>
              </a:ext>
            </a:extLst>
          </p:cNvPr>
          <p:cNvSpPr txBox="1"/>
          <p:nvPr/>
        </p:nvSpPr>
        <p:spPr>
          <a:xfrm>
            <a:off x="7124700" y="1827510"/>
            <a:ext cx="473233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Classification Report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ABD858-1E8E-BF4F-B2A5-383688D4E851}"/>
              </a:ext>
            </a:extLst>
          </p:cNvPr>
          <p:cNvSpPr>
            <a:spLocks/>
          </p:cNvSpPr>
          <p:nvPr/>
        </p:nvSpPr>
        <p:spPr bwMode="auto">
          <a:xfrm>
            <a:off x="7124700" y="4130779"/>
            <a:ext cx="4732338" cy="23442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IN" sz="1400" b="1"/>
              <a:t>Highlights</a:t>
            </a:r>
            <a:endParaRPr lang="en-IN" sz="1400">
              <a:solidFill>
                <a:srgbClr val="030405"/>
              </a:solidFill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Threshold</a:t>
            </a:r>
            <a:r>
              <a:rPr lang="en-US" sz="1400">
                <a:solidFill>
                  <a:srgbClr val="030405"/>
                </a:solidFill>
              </a:rPr>
              <a:t> that minimizes overall cost is 0.20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Accuracy </a:t>
            </a:r>
            <a:r>
              <a:rPr lang="en-US" sz="1400">
                <a:solidFill>
                  <a:srgbClr val="030405"/>
                </a:solidFill>
              </a:rPr>
              <a:t>in both train and test </a:t>
            </a:r>
            <a:r>
              <a:rPr lang="en-US" sz="1400" b="1">
                <a:solidFill>
                  <a:srgbClr val="030405"/>
                </a:solidFill>
              </a:rPr>
              <a:t>(~93%) </a:t>
            </a:r>
            <a:r>
              <a:rPr lang="en-US" sz="1400">
                <a:solidFill>
                  <a:srgbClr val="030405"/>
                </a:solidFill>
              </a:rPr>
              <a:t>is much better than baseline classifier (~77%) and logistic regression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The </a:t>
            </a:r>
            <a:r>
              <a:rPr lang="en-US" sz="1400" b="1">
                <a:solidFill>
                  <a:srgbClr val="030405"/>
                </a:solidFill>
              </a:rPr>
              <a:t>recall</a:t>
            </a:r>
            <a:r>
              <a:rPr lang="en-US" sz="1400">
                <a:solidFill>
                  <a:srgbClr val="030405"/>
                </a:solidFill>
              </a:rPr>
              <a:t> and </a:t>
            </a:r>
            <a:r>
              <a:rPr lang="en-US" sz="1400" b="1">
                <a:solidFill>
                  <a:srgbClr val="030405"/>
                </a:solidFill>
              </a:rPr>
              <a:t>precision</a:t>
            </a:r>
            <a:r>
              <a:rPr lang="en-US" sz="1400">
                <a:solidFill>
                  <a:srgbClr val="030405"/>
                </a:solidFill>
              </a:rPr>
              <a:t> for class 1 is getting better</a:t>
            </a:r>
          </a:p>
        </p:txBody>
      </p:sp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6CFF1B12-3683-D443-82A5-97CE852E08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85709" y="2326996"/>
            <a:ext cx="5126182" cy="1679864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B5F7CB2E-DA1F-5042-A703-69358DD369E2}"/>
              </a:ext>
            </a:extLst>
          </p:cNvPr>
          <p:cNvSpPr/>
          <p:nvPr/>
        </p:nvSpPr>
        <p:spPr>
          <a:xfrm>
            <a:off x="10315970" y="3258449"/>
            <a:ext cx="641735" cy="20925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D3D80D-3745-664E-A9F9-E1747F183578}"/>
              </a:ext>
            </a:extLst>
          </p:cNvPr>
          <p:cNvSpPr/>
          <p:nvPr/>
        </p:nvSpPr>
        <p:spPr>
          <a:xfrm>
            <a:off x="10942534" y="3183096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1D210B-8A4A-D94C-A881-029A7724B84A}"/>
              </a:ext>
            </a:extLst>
          </p:cNvPr>
          <p:cNvSpPr/>
          <p:nvPr/>
        </p:nvSpPr>
        <p:spPr>
          <a:xfrm>
            <a:off x="7839943" y="2900357"/>
            <a:ext cx="3840654" cy="23417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EFD956-0626-BF42-85D5-A3659B5D9004}"/>
              </a:ext>
            </a:extLst>
          </p:cNvPr>
          <p:cNvSpPr/>
          <p:nvPr/>
        </p:nvSpPr>
        <p:spPr>
          <a:xfrm>
            <a:off x="7544570" y="2699871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3</a:t>
            </a:r>
            <a:endParaRPr lang="en-US" b="1">
              <a:solidFill>
                <a:srgbClr val="030405"/>
              </a:solidFill>
            </a:endParaRPr>
          </a:p>
        </p:txBody>
      </p:sp>
      <p:pic>
        <p:nvPicPr>
          <p:cNvPr id="30" name="Picture 29" descr="Chart, line chart&#10;&#10;Description automatically generated">
            <a:extLst>
              <a:ext uri="{FF2B5EF4-FFF2-40B4-BE49-F238E27FC236}">
                <a16:creationId xmlns:a16="http://schemas.microsoft.com/office/drawing/2014/main" id="{C0E5833F-12B8-CE46-8AE6-F2AD10F982D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676" y="4480909"/>
            <a:ext cx="2416364" cy="15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0402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31E04E02-C0B6-AF47-8BEF-AECD05A6FF9B}"/>
              </a:ext>
            </a:extLst>
          </p:cNvPr>
          <p:cNvSpPr>
            <a:spLocks/>
          </p:cNvSpPr>
          <p:nvPr/>
        </p:nvSpPr>
        <p:spPr bwMode="auto">
          <a:xfrm>
            <a:off x="5955551" y="4309626"/>
            <a:ext cx="5901486" cy="2358685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>
              <a:solidFill>
                <a:srgbClr val="030405"/>
              </a:solidFill>
            </a:endParaRP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D62FD67C-5C5A-4BBC-A56B-C399555A5C4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3262" y="1714500"/>
            <a:ext cx="6858000" cy="5143500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90EA804B-17B4-44E9-9901-BCCEFE1697D9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708767" y="4316219"/>
            <a:ext cx="3838236" cy="2433735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7F6B625-2A2F-459C-B1E1-BD95CB978146}"/>
              </a:ext>
            </a:extLst>
          </p:cNvPr>
          <p:cNvSpPr/>
          <p:nvPr/>
        </p:nvSpPr>
        <p:spPr>
          <a:xfrm>
            <a:off x="862520" y="1821497"/>
            <a:ext cx="314527" cy="41305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4E19F655-ABDD-4575-815E-5CA690D5A03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733743" y="4261084"/>
            <a:ext cx="3440614" cy="2407227"/>
          </a:xfrm>
          <a:prstGeom prst="rect">
            <a:avLst/>
          </a:prstGeom>
        </p:spPr>
      </p:pic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585E023-AC96-4043-839D-33D7278FE56D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DECISION TREES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47AF1-DF8A-7C44-B887-D366911EC792}"/>
              </a:ext>
            </a:extLst>
          </p:cNvPr>
          <p:cNvSpPr txBox="1"/>
          <p:nvPr/>
        </p:nvSpPr>
        <p:spPr>
          <a:xfrm>
            <a:off x="407988" y="1378087"/>
            <a:ext cx="647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Feature Importance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A7F1CF-E2C7-954A-AE32-7395B0A14466}"/>
              </a:ext>
            </a:extLst>
          </p:cNvPr>
          <p:cNvSpPr>
            <a:spLocks/>
          </p:cNvSpPr>
          <p:nvPr/>
        </p:nvSpPr>
        <p:spPr bwMode="auto">
          <a:xfrm>
            <a:off x="5955551" y="1840508"/>
            <a:ext cx="5901487" cy="2312529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err="1">
                <a:solidFill>
                  <a:srgbClr val="030405"/>
                </a:solidFill>
              </a:rPr>
              <a:t>Abnormal_short_term_variability</a:t>
            </a:r>
            <a:r>
              <a:rPr lang="en-US" sz="1400" i="1">
                <a:solidFill>
                  <a:srgbClr val="030405"/>
                </a:solidFill>
              </a:rPr>
              <a:t> </a:t>
            </a:r>
            <a:r>
              <a:rPr lang="en-US" sz="1400">
                <a:solidFill>
                  <a:srgbClr val="030405"/>
                </a:solidFill>
              </a:rPr>
              <a:t>consistently remains the most important feature.</a:t>
            </a:r>
            <a:endParaRPr lang="en-US" sz="1400">
              <a:solidFill>
                <a:srgbClr val="030405"/>
              </a:solidFill>
              <a:cs typeface="Arial"/>
            </a:endParaRPr>
          </a:p>
          <a:p>
            <a:endParaRPr lang="en-US" sz="9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0405"/>
                </a:solidFill>
              </a:rPr>
              <a:t>Histogram Mean, which we anticipated should be an important feature is 3</a:t>
            </a:r>
            <a:r>
              <a:rPr lang="en-US" sz="1400" baseline="30000">
                <a:solidFill>
                  <a:srgbClr val="030405"/>
                </a:solidFill>
              </a:rPr>
              <a:t>rd</a:t>
            </a:r>
            <a:r>
              <a:rPr lang="en-US" sz="1400">
                <a:solidFill>
                  <a:srgbClr val="030405"/>
                </a:solidFill>
              </a:rPr>
              <a:t> in row.</a:t>
            </a:r>
            <a:endParaRPr lang="en-US" sz="1400">
              <a:solidFill>
                <a:srgbClr val="030405"/>
              </a:solidFill>
              <a:cs typeface="Arial"/>
            </a:endParaRPr>
          </a:p>
          <a:p>
            <a:endParaRPr lang="en-US" sz="9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0405"/>
                </a:solidFill>
              </a:rPr>
              <a:t>Mean value of short-term variability, also shows good differentiation between Normal and Abnormal and is at number-2 in the model (graph below)</a:t>
            </a:r>
            <a:endParaRPr lang="en-US" sz="1400">
              <a:solidFill>
                <a:srgbClr val="030405"/>
              </a:solidFill>
              <a:cs typeface="Arial"/>
            </a:endParaRPr>
          </a:p>
          <a:p>
            <a:endParaRPr lang="en-US" sz="9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0405"/>
                </a:solidFill>
              </a:rPr>
              <a:t>2 out of top 5 variables are consistent in logistic and Decision Tree</a:t>
            </a:r>
            <a:endParaRPr lang="en-US" sz="1400">
              <a:solidFill>
                <a:srgbClr val="030405"/>
              </a:solidFill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021652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 descr="Table&#10;&#10;Description automatically generated">
            <a:extLst>
              <a:ext uri="{FF2B5EF4-FFF2-40B4-BE49-F238E27FC236}">
                <a16:creationId xmlns:a16="http://schemas.microsoft.com/office/drawing/2014/main" id="{D6A4B883-3983-0849-8DB8-695AB360C50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32"/>
          <a:stretch/>
        </p:blipFill>
        <p:spPr>
          <a:xfrm>
            <a:off x="6955074" y="2258838"/>
            <a:ext cx="4916324" cy="1718310"/>
          </a:xfrm>
          <a:prstGeom prst="rect">
            <a:avLst/>
          </a:prstGeom>
        </p:spPr>
      </p:pic>
      <p:pic>
        <p:nvPicPr>
          <p:cNvPr id="36" name="Picture 5" descr="Table&#10;&#10;Description automatically generated">
            <a:extLst>
              <a:ext uri="{FF2B5EF4-FFF2-40B4-BE49-F238E27FC236}">
                <a16:creationId xmlns:a16="http://schemas.microsoft.com/office/drawing/2014/main" id="{29DE6E09-FD17-7B42-A8A4-2E5EC1E64A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6858" y="4841153"/>
            <a:ext cx="3218154" cy="1071695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B0035106-1743-E342-805D-CAFEDBE02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0602" y="2722169"/>
            <a:ext cx="5812496" cy="1554073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5AC9028F-1644-46B1-9D13-2D3653D42B45}"/>
              </a:ext>
            </a:extLst>
          </p:cNvPr>
          <p:cNvSpPr/>
          <p:nvPr/>
        </p:nvSpPr>
        <p:spPr>
          <a:xfrm>
            <a:off x="3903449" y="3677068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1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050940E1-DDAC-4246-9AD3-2C014B00FDE5}"/>
              </a:ext>
            </a:extLst>
          </p:cNvPr>
          <p:cNvSpPr/>
          <p:nvPr/>
        </p:nvSpPr>
        <p:spPr>
          <a:xfrm>
            <a:off x="4792164" y="5435672"/>
            <a:ext cx="618129" cy="19359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86A3B10-328C-48A1-A359-4092B66CDF47}"/>
              </a:ext>
            </a:extLst>
          </p:cNvPr>
          <p:cNvSpPr/>
          <p:nvPr/>
        </p:nvSpPr>
        <p:spPr>
          <a:xfrm>
            <a:off x="5279488" y="5172075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3473FB4-4360-4068-BFC5-A131582DA5FF}"/>
              </a:ext>
            </a:extLst>
          </p:cNvPr>
          <p:cNvSpPr/>
          <p:nvPr/>
        </p:nvSpPr>
        <p:spPr>
          <a:xfrm>
            <a:off x="6293370" y="2945381"/>
            <a:ext cx="579639" cy="4430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1" name="Text Placeholder 12">
            <a:extLst>
              <a:ext uri="{FF2B5EF4-FFF2-40B4-BE49-F238E27FC236}">
                <a16:creationId xmlns:a16="http://schemas.microsoft.com/office/drawing/2014/main" id="{E91F6BA0-FD53-4311-85CE-BE65F886D1D2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071221" cy="528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>
                <a:solidFill>
                  <a:schemeClr val="tx1"/>
                </a:solidFill>
                <a:latin typeface="Arial Black" panose="020B0604020202020204" pitchFamily="34" charset="0"/>
              </a:rPr>
              <a:t>RANDOM FOREST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9308FF-8822-3348-9C57-06AD7C9FAFE7}"/>
              </a:ext>
            </a:extLst>
          </p:cNvPr>
          <p:cNvSpPr txBox="1"/>
          <p:nvPr/>
        </p:nvSpPr>
        <p:spPr>
          <a:xfrm>
            <a:off x="407988" y="1378087"/>
            <a:ext cx="6477721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Performance on training set </a:t>
            </a:r>
          </a:p>
          <a:p>
            <a:r>
              <a:rPr lang="en-US" sz="1400">
                <a:solidFill>
                  <a:srgbClr val="030405"/>
                </a:solidFill>
              </a:rPr>
              <a:t>We used Grid Search with cross validation to tune our model</a:t>
            </a:r>
            <a:br>
              <a:rPr lang="en-US" sz="1400">
                <a:solidFill>
                  <a:srgbClr val="030405"/>
                </a:solidFill>
              </a:rPr>
            </a:br>
            <a:r>
              <a:rPr lang="en-US" sz="1400">
                <a:solidFill>
                  <a:srgbClr val="030405"/>
                </a:solidFill>
              </a:rPr>
              <a:t>Best model Parameters: </a:t>
            </a:r>
            <a:r>
              <a:rPr lang="en-US" sz="1400"/>
              <a:t>(criterion= '</a:t>
            </a:r>
            <a:r>
              <a:rPr lang="en-US" sz="1400" err="1"/>
              <a:t>gini</a:t>
            </a:r>
            <a:r>
              <a:rPr lang="en-US" sz="1400"/>
              <a:t>', </a:t>
            </a:r>
            <a:r>
              <a:rPr lang="en-US" sz="1400" err="1"/>
              <a:t>max_features</a:t>
            </a:r>
            <a:r>
              <a:rPr lang="en-US" sz="1400"/>
              <a:t>=11, </a:t>
            </a:r>
            <a:r>
              <a:rPr lang="en-US" sz="1400" err="1"/>
              <a:t>n_estimators</a:t>
            </a:r>
            <a:r>
              <a:rPr lang="en-US" sz="1400"/>
              <a:t> = 400)</a:t>
            </a:r>
            <a:endParaRPr lang="en-US" sz="1400" b="1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C3836C7-4441-D043-8241-2E5311EF8AA8}"/>
              </a:ext>
            </a:extLst>
          </p:cNvPr>
          <p:cNvSpPr txBox="1"/>
          <p:nvPr/>
        </p:nvSpPr>
        <p:spPr>
          <a:xfrm>
            <a:off x="407987" y="2268532"/>
            <a:ext cx="5651719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We assumed the cost associated with FP:FN as 1 : 3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ED343D46-470B-ED4F-A0EB-4987503C122B}"/>
              </a:ext>
            </a:extLst>
          </p:cNvPr>
          <p:cNvSpPr txBox="1"/>
          <p:nvPr/>
        </p:nvSpPr>
        <p:spPr>
          <a:xfrm>
            <a:off x="407988" y="6167203"/>
            <a:ext cx="231431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AUC:0.99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9907C2DB-0C70-D34E-91BE-CA73DF8BA3E0}"/>
              </a:ext>
            </a:extLst>
          </p:cNvPr>
          <p:cNvSpPr txBox="1"/>
          <p:nvPr/>
        </p:nvSpPr>
        <p:spPr>
          <a:xfrm>
            <a:off x="2904724" y="6167203"/>
            <a:ext cx="3154983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Accuracy: 100%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386010-D43D-F541-94DA-B5E207E21468}"/>
              </a:ext>
            </a:extLst>
          </p:cNvPr>
          <p:cNvSpPr txBox="1"/>
          <p:nvPr/>
        </p:nvSpPr>
        <p:spPr>
          <a:xfrm>
            <a:off x="7124700" y="1378087"/>
            <a:ext cx="56246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Performance on test set </a:t>
            </a:r>
          </a:p>
          <a:p>
            <a:endParaRPr lang="en-US" b="1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6C7FBE3B-83E2-6C42-9EB0-D79F64EDF45C}"/>
              </a:ext>
            </a:extLst>
          </p:cNvPr>
          <p:cNvSpPr txBox="1"/>
          <p:nvPr/>
        </p:nvSpPr>
        <p:spPr>
          <a:xfrm>
            <a:off x="7124700" y="1827510"/>
            <a:ext cx="473233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Classification Report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DABD858-1E8E-BF4F-B2A5-383688D4E851}"/>
              </a:ext>
            </a:extLst>
          </p:cNvPr>
          <p:cNvSpPr>
            <a:spLocks/>
          </p:cNvSpPr>
          <p:nvPr/>
        </p:nvSpPr>
        <p:spPr bwMode="auto">
          <a:xfrm>
            <a:off x="7124700" y="4130779"/>
            <a:ext cx="4732338" cy="234420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200"/>
              </a:spcBef>
            </a:pPr>
            <a:r>
              <a:rPr lang="en-IN" sz="1400" b="1"/>
              <a:t>Highlights</a:t>
            </a:r>
            <a:endParaRPr lang="en-US" sz="1400" b="1">
              <a:solidFill>
                <a:srgbClr val="030405"/>
              </a:solidFill>
            </a:endParaRP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Threshold</a:t>
            </a:r>
            <a:r>
              <a:rPr lang="en-US" sz="1400">
                <a:solidFill>
                  <a:srgbClr val="030405"/>
                </a:solidFill>
              </a:rPr>
              <a:t> that minimizes overall cost is 0.34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 b="1">
                <a:solidFill>
                  <a:srgbClr val="030405"/>
                </a:solidFill>
              </a:rPr>
              <a:t>Accuracy </a:t>
            </a:r>
            <a:r>
              <a:rPr lang="en-US" sz="1400">
                <a:solidFill>
                  <a:srgbClr val="030405"/>
                </a:solidFill>
              </a:rPr>
              <a:t>in train set is 100% and in test set is </a:t>
            </a:r>
            <a:r>
              <a:rPr lang="en-US" sz="1400" b="1">
                <a:solidFill>
                  <a:srgbClr val="030405"/>
                </a:solidFill>
              </a:rPr>
              <a:t>94%</a:t>
            </a:r>
          </a:p>
          <a:p>
            <a:pPr marL="342900" indent="-342900">
              <a:spcBef>
                <a:spcPts val="1200"/>
              </a:spcBef>
              <a:buFont typeface="+mj-lt"/>
              <a:buAutoNum type="arabicPeriod"/>
            </a:pPr>
            <a:r>
              <a:rPr lang="en-US" sz="1400">
                <a:solidFill>
                  <a:srgbClr val="030405"/>
                </a:solidFill>
              </a:rPr>
              <a:t>The </a:t>
            </a:r>
            <a:r>
              <a:rPr lang="en-US" sz="1400" b="1">
                <a:solidFill>
                  <a:srgbClr val="030405"/>
                </a:solidFill>
              </a:rPr>
              <a:t>recall</a:t>
            </a:r>
            <a:r>
              <a:rPr lang="en-US" sz="1400">
                <a:solidFill>
                  <a:srgbClr val="030405"/>
                </a:solidFill>
              </a:rPr>
              <a:t> and </a:t>
            </a:r>
            <a:r>
              <a:rPr lang="en-US" sz="1400" b="1">
                <a:solidFill>
                  <a:srgbClr val="030405"/>
                </a:solidFill>
              </a:rPr>
              <a:t>precision </a:t>
            </a:r>
            <a:r>
              <a:rPr lang="en-US" sz="1400">
                <a:solidFill>
                  <a:srgbClr val="030405"/>
                </a:solidFill>
              </a:rPr>
              <a:t>for class 1 is even better than Decision Tree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5F7CB2E-DA1F-5042-A703-69358DD369E2}"/>
              </a:ext>
            </a:extLst>
          </p:cNvPr>
          <p:cNvSpPr/>
          <p:nvPr/>
        </p:nvSpPr>
        <p:spPr>
          <a:xfrm>
            <a:off x="10315970" y="3258449"/>
            <a:ext cx="641735" cy="20925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D7D3D80D-3745-664E-A9F9-E1747F183578}"/>
              </a:ext>
            </a:extLst>
          </p:cNvPr>
          <p:cNvSpPr/>
          <p:nvPr/>
        </p:nvSpPr>
        <p:spPr>
          <a:xfrm>
            <a:off x="10942534" y="3183096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2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A1D210B-8A4A-D94C-A881-029A7724B84A}"/>
              </a:ext>
            </a:extLst>
          </p:cNvPr>
          <p:cNvSpPr/>
          <p:nvPr/>
        </p:nvSpPr>
        <p:spPr>
          <a:xfrm>
            <a:off x="7839943" y="2900357"/>
            <a:ext cx="3840654" cy="23417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31EFD956-0626-BF42-85D5-A3659B5D9004}"/>
              </a:ext>
            </a:extLst>
          </p:cNvPr>
          <p:cNvSpPr/>
          <p:nvPr/>
        </p:nvSpPr>
        <p:spPr>
          <a:xfrm>
            <a:off x="7544570" y="2699871"/>
            <a:ext cx="261610" cy="261610"/>
          </a:xfrm>
          <a:prstGeom prst="ellipse">
            <a:avLst/>
          </a:prstGeom>
          <a:solidFill>
            <a:schemeClr val="tx1">
              <a:lumMod val="20000"/>
              <a:lumOff val="80000"/>
            </a:scheme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b="1">
                <a:solidFill>
                  <a:srgbClr val="030405"/>
                </a:solidFill>
              </a:rPr>
              <a:t>3</a:t>
            </a:r>
            <a:endParaRPr lang="en-US" b="1">
              <a:solidFill>
                <a:srgbClr val="030405"/>
              </a:solidFill>
            </a:endParaRPr>
          </a:p>
        </p:txBody>
      </p:sp>
      <p:pic>
        <p:nvPicPr>
          <p:cNvPr id="31" name="Picture 30" descr="Chart, line chart&#10;&#10;Description automatically generated">
            <a:extLst>
              <a:ext uri="{FF2B5EF4-FFF2-40B4-BE49-F238E27FC236}">
                <a16:creationId xmlns:a16="http://schemas.microsoft.com/office/drawing/2014/main" id="{0B2E9295-8AC0-A446-9462-DD28A346264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0602" y="4544318"/>
            <a:ext cx="2664000" cy="1593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2665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B585E023-AC96-4043-839D-33D7278FE56D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cap="all">
                <a:solidFill>
                  <a:schemeClr val="tx1"/>
                </a:solidFill>
                <a:latin typeface="Arial Black" panose="020B0604020202020204" pitchFamily="34" charset="0"/>
              </a:rPr>
              <a:t>RANDOM FOREST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447AF1-DF8A-7C44-B887-D366911EC792}"/>
              </a:ext>
            </a:extLst>
          </p:cNvPr>
          <p:cNvSpPr txBox="1"/>
          <p:nvPr/>
        </p:nvSpPr>
        <p:spPr>
          <a:xfrm>
            <a:off x="407988" y="1378087"/>
            <a:ext cx="6477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Feature Importance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EA7F1CF-E2C7-954A-AE32-7395B0A14466}"/>
              </a:ext>
            </a:extLst>
          </p:cNvPr>
          <p:cNvSpPr>
            <a:spLocks/>
          </p:cNvSpPr>
          <p:nvPr/>
        </p:nvSpPr>
        <p:spPr bwMode="auto">
          <a:xfrm>
            <a:off x="6477000" y="1840508"/>
            <a:ext cx="5380038" cy="351889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sz="16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i="1" err="1">
                <a:solidFill>
                  <a:srgbClr val="030405"/>
                </a:solidFill>
                <a:ea typeface="+mn-lt"/>
                <a:cs typeface="+mn-lt"/>
              </a:rPr>
              <a:t>Abnormal_short_term_variability</a:t>
            </a:r>
            <a:r>
              <a:rPr lang="en-US" sz="1400" i="1">
                <a:solidFill>
                  <a:srgbClr val="030405"/>
                </a:solidFill>
                <a:ea typeface="+mn-lt"/>
                <a:cs typeface="+mn-lt"/>
              </a:rPr>
              <a:t> </a:t>
            </a:r>
            <a:r>
              <a:rPr lang="en-US" sz="1400">
                <a:solidFill>
                  <a:srgbClr val="030405"/>
                </a:solidFill>
              </a:rPr>
              <a:t>consistently remains the most important feature</a:t>
            </a:r>
            <a:endParaRPr lang="en-US" sz="1400">
              <a:solidFill>
                <a:srgbClr val="030405"/>
              </a:solidFill>
              <a:cs typeface="Arial"/>
            </a:endParaRPr>
          </a:p>
          <a:p>
            <a:endParaRPr lang="en-US" sz="14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0405"/>
                </a:solidFill>
              </a:rPr>
              <a:t>If we compare the top 5 features, they are roughly consistent with decision trees. However, as expected variable </a:t>
            </a:r>
            <a:r>
              <a:rPr lang="en-US" sz="1400" b="1" i="1" err="1">
                <a:solidFill>
                  <a:srgbClr val="030405"/>
                </a:solidFill>
              </a:rPr>
              <a:t>mean_value_of_long_term_variability</a:t>
            </a:r>
            <a:r>
              <a:rPr lang="en-US" sz="1400" b="1" i="1">
                <a:solidFill>
                  <a:srgbClr val="030405"/>
                </a:solidFill>
              </a:rPr>
              <a:t> </a:t>
            </a:r>
            <a:r>
              <a:rPr lang="en-US" sz="1400">
                <a:solidFill>
                  <a:srgbClr val="030405"/>
                </a:solidFill>
              </a:rPr>
              <a:t>is thrown out of the top 5 range</a:t>
            </a:r>
            <a:endParaRPr lang="en-US" sz="1400">
              <a:solidFill>
                <a:srgbClr val="030405"/>
              </a:solidFill>
              <a:cs typeface="Arial"/>
            </a:endParaRPr>
          </a:p>
          <a:p>
            <a:endParaRPr lang="en-US" sz="14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>
                <a:solidFill>
                  <a:srgbClr val="030405"/>
                </a:solidFill>
              </a:rPr>
              <a:t>Other histogram attributes are consistently ranked lower which is consistent with EDA as they were correlated with </a:t>
            </a:r>
            <a:r>
              <a:rPr lang="en-US" sz="1400" err="1">
                <a:solidFill>
                  <a:srgbClr val="030405"/>
                </a:solidFill>
              </a:rPr>
              <a:t>histogram_mean</a:t>
            </a:r>
            <a:endParaRPr lang="en-US" sz="1400">
              <a:solidFill>
                <a:srgbClr val="030405"/>
              </a:solidFill>
              <a:cs typeface="Arial"/>
            </a:endParaRPr>
          </a:p>
        </p:txBody>
      </p:sp>
      <p:pic>
        <p:nvPicPr>
          <p:cNvPr id="14" name="Picture 13" descr="Chart, histogram&#10;&#10;Description automatically generated">
            <a:extLst>
              <a:ext uri="{FF2B5EF4-FFF2-40B4-BE49-F238E27FC236}">
                <a16:creationId xmlns:a16="http://schemas.microsoft.com/office/drawing/2014/main" id="{48E2CCDE-41EA-874D-B3B2-A85C2604782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8758" y="1749223"/>
            <a:ext cx="6410325" cy="512958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627EE21-D5CB-4949-98E0-66200EB85C9B}"/>
              </a:ext>
            </a:extLst>
          </p:cNvPr>
          <p:cNvSpPr/>
          <p:nvPr/>
        </p:nvSpPr>
        <p:spPr>
          <a:xfrm>
            <a:off x="907822" y="1862710"/>
            <a:ext cx="1283604" cy="41305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799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B760BD40-3519-487F-9A6E-FCCD93E911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0342872"/>
              </p:ext>
            </p:extLst>
          </p:nvPr>
        </p:nvGraphicFramePr>
        <p:xfrm>
          <a:off x="390511" y="2431242"/>
          <a:ext cx="5575760" cy="3745525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393940">
                  <a:extLst>
                    <a:ext uri="{9D8B030D-6E8A-4147-A177-3AD203B41FA5}">
                      <a16:colId xmlns:a16="http://schemas.microsoft.com/office/drawing/2014/main" val="390404819"/>
                    </a:ext>
                  </a:extLst>
                </a:gridCol>
                <a:gridCol w="1393940">
                  <a:extLst>
                    <a:ext uri="{9D8B030D-6E8A-4147-A177-3AD203B41FA5}">
                      <a16:colId xmlns:a16="http://schemas.microsoft.com/office/drawing/2014/main" val="1439217700"/>
                    </a:ext>
                  </a:extLst>
                </a:gridCol>
                <a:gridCol w="1393940">
                  <a:extLst>
                    <a:ext uri="{9D8B030D-6E8A-4147-A177-3AD203B41FA5}">
                      <a16:colId xmlns:a16="http://schemas.microsoft.com/office/drawing/2014/main" val="1274130666"/>
                    </a:ext>
                  </a:extLst>
                </a:gridCol>
                <a:gridCol w="1393940">
                  <a:extLst>
                    <a:ext uri="{9D8B030D-6E8A-4147-A177-3AD203B41FA5}">
                      <a16:colId xmlns:a16="http://schemas.microsoft.com/office/drawing/2014/main" val="187118778"/>
                    </a:ext>
                  </a:extLst>
                </a:gridCol>
              </a:tblGrid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Parameter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Logistic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/>
                        <a:t>Decision Tree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accent3"/>
                          </a:solidFill>
                        </a:rPr>
                        <a:t>Random Forest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40249334"/>
                  </a:ext>
                </a:extLst>
              </a:tr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30405"/>
                          </a:solidFill>
                        </a:rPr>
                        <a:t>Overall Accuracy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93%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94%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79166271"/>
                  </a:ext>
                </a:extLst>
              </a:tr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30405"/>
                          </a:solidFill>
                        </a:rPr>
                        <a:t>AUC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0.965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0.99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6254991"/>
                  </a:ext>
                </a:extLst>
              </a:tr>
              <a:tr h="535075">
                <a:tc gridSpan="4"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rgbClr val="030405"/>
                          </a:solidFill>
                        </a:rPr>
                        <a:t>For Class 1 in hold-out dataset i.e.,  Abnormal Fetus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30405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30405"/>
                        </a:solidFill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sz="1200">
                        <a:solidFill>
                          <a:srgbClr val="030405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3004579"/>
                  </a:ext>
                </a:extLst>
              </a:tr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30405"/>
                          </a:solidFill>
                        </a:rPr>
                        <a:t>Precision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73%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86%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69787"/>
                  </a:ext>
                </a:extLst>
              </a:tr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30405"/>
                          </a:solidFill>
                        </a:rPr>
                        <a:t>Recall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87%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91%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92%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2792890"/>
                  </a:ext>
                </a:extLst>
              </a:tr>
              <a:tr h="535075">
                <a:tc>
                  <a:txBody>
                    <a:bodyPr/>
                    <a:lstStyle/>
                    <a:p>
                      <a:pPr algn="ctr"/>
                      <a:r>
                        <a:rPr lang="en-US" sz="1400" b="1">
                          <a:solidFill>
                            <a:srgbClr val="030405"/>
                          </a:solidFill>
                        </a:rPr>
                        <a:t>F1 Score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79%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86%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rgbClr val="030405"/>
                          </a:solidFill>
                        </a:rPr>
                        <a:t>89%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538813"/>
                  </a:ext>
                </a:extLst>
              </a:tr>
            </a:tbl>
          </a:graphicData>
        </a:graphic>
      </p:graphicFrame>
      <p:graphicFrame>
        <p:nvGraphicFramePr>
          <p:cNvPr id="4" name="Table 6">
            <a:extLst>
              <a:ext uri="{FF2B5EF4-FFF2-40B4-BE49-F238E27FC236}">
                <a16:creationId xmlns:a16="http://schemas.microsoft.com/office/drawing/2014/main" id="{02F0A982-E522-4B14-8B09-F0A5E4087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0876458"/>
              </p:ext>
            </p:extLst>
          </p:nvPr>
        </p:nvGraphicFramePr>
        <p:xfrm>
          <a:off x="6958830" y="2517736"/>
          <a:ext cx="4917258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17258">
                  <a:extLst>
                    <a:ext uri="{9D8B030D-6E8A-4147-A177-3AD203B41FA5}">
                      <a16:colId xmlns:a16="http://schemas.microsoft.com/office/drawing/2014/main" val="3499089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Abnormal Short-Term Variability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90558"/>
                  </a:ext>
                </a:extLst>
              </a:tr>
            </a:tbl>
          </a:graphicData>
        </a:graphic>
      </p:graphicFrame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FB711875-173B-4605-895E-86A0CA9FAB1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8943217"/>
              </p:ext>
            </p:extLst>
          </p:nvPr>
        </p:nvGraphicFramePr>
        <p:xfrm>
          <a:off x="6958830" y="3321699"/>
          <a:ext cx="4917258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17258">
                  <a:extLst>
                    <a:ext uri="{9D8B030D-6E8A-4147-A177-3AD203B41FA5}">
                      <a16:colId xmlns:a16="http://schemas.microsoft.com/office/drawing/2014/main" val="3499089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Mean Value of Short-Term Variability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90558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58D7E22D-999B-44DE-8926-1952962202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5291365"/>
              </p:ext>
            </p:extLst>
          </p:nvPr>
        </p:nvGraphicFramePr>
        <p:xfrm>
          <a:off x="6958830" y="4125662"/>
          <a:ext cx="4917258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17258">
                  <a:extLst>
                    <a:ext uri="{9D8B030D-6E8A-4147-A177-3AD203B41FA5}">
                      <a16:colId xmlns:a16="http://schemas.microsoft.com/office/drawing/2014/main" val="3499089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Acceleration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90558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D4218844-7C40-4E90-B5FF-A25C8C2A3C5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04323"/>
              </p:ext>
            </p:extLst>
          </p:nvPr>
        </p:nvGraphicFramePr>
        <p:xfrm>
          <a:off x="6958830" y="4929625"/>
          <a:ext cx="4917258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17258">
                  <a:extLst>
                    <a:ext uri="{9D8B030D-6E8A-4147-A177-3AD203B41FA5}">
                      <a16:colId xmlns:a16="http://schemas.microsoft.com/office/drawing/2014/main" val="3499089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Prolonged Deceleration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90558"/>
                  </a:ext>
                </a:extLst>
              </a:tr>
            </a:tbl>
          </a:graphicData>
        </a:graphic>
      </p:graphicFrame>
      <p:graphicFrame>
        <p:nvGraphicFramePr>
          <p:cNvPr id="11" name="Table 6">
            <a:extLst>
              <a:ext uri="{FF2B5EF4-FFF2-40B4-BE49-F238E27FC236}">
                <a16:creationId xmlns:a16="http://schemas.microsoft.com/office/drawing/2014/main" id="{8894E99A-35FA-4D41-A15B-0A85CFAD7E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373249"/>
              </p:ext>
            </p:extLst>
          </p:nvPr>
        </p:nvGraphicFramePr>
        <p:xfrm>
          <a:off x="6958830" y="5733587"/>
          <a:ext cx="4917258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4917258">
                  <a:extLst>
                    <a:ext uri="{9D8B030D-6E8A-4147-A177-3AD203B41FA5}">
                      <a16:colId xmlns:a16="http://schemas.microsoft.com/office/drawing/2014/main" val="349908953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600"/>
                        <a:t>Histogram Mean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0890558"/>
                  </a:ext>
                </a:extLst>
              </a:tr>
            </a:tbl>
          </a:graphicData>
        </a:graphic>
      </p:graphicFrame>
      <p:sp>
        <p:nvSpPr>
          <p:cNvPr id="12" name="Text Placeholder 12">
            <a:extLst>
              <a:ext uri="{FF2B5EF4-FFF2-40B4-BE49-F238E27FC236}">
                <a16:creationId xmlns:a16="http://schemas.microsoft.com/office/drawing/2014/main" id="{209D79BD-3518-4041-BD4C-CE956E8C176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SUMMARY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7B9F1D9-194B-1342-B5A2-0F8D3068332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77" y="2510740"/>
            <a:ext cx="370840" cy="3708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22CCCD-E1E9-5C46-BA97-26259BA1A04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77" y="3316452"/>
            <a:ext cx="370840" cy="37084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3D8F7A5-B71D-9D42-AA73-46AB1F7B06B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77" y="4122164"/>
            <a:ext cx="370840" cy="3708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6EDB3DD-0F5E-4B4D-BD93-8A52B5F719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77" y="4927876"/>
            <a:ext cx="370840" cy="37084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A7AE37-49F0-D24F-91D9-B9AB996EE9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877" y="5733587"/>
            <a:ext cx="370840" cy="37084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B198E4C-6778-0B44-B9AE-2D877B3F0341}"/>
              </a:ext>
            </a:extLst>
          </p:cNvPr>
          <p:cNvSpPr/>
          <p:nvPr/>
        </p:nvSpPr>
        <p:spPr>
          <a:xfrm>
            <a:off x="422271" y="1601706"/>
            <a:ext cx="5544000" cy="457200"/>
          </a:xfrm>
          <a:prstGeom prst="rect">
            <a:avLst/>
          </a:prstGeom>
          <a:solidFill>
            <a:schemeClr val="tx1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chemeClr val="bg1"/>
                </a:solidFill>
              </a:rPr>
              <a:t>Model Selection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BE9E02-1E48-E14C-945C-9FB7E7210FE8}"/>
              </a:ext>
            </a:extLst>
          </p:cNvPr>
          <p:cNvSpPr/>
          <p:nvPr/>
        </p:nvSpPr>
        <p:spPr>
          <a:xfrm>
            <a:off x="6332088" y="1603230"/>
            <a:ext cx="5544000" cy="45720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>
                <a:solidFill>
                  <a:srgbClr val="000000"/>
                </a:solidFill>
              </a:rPr>
              <a:t>Important Features</a:t>
            </a:r>
          </a:p>
        </p:txBody>
      </p:sp>
      <p:sp>
        <p:nvSpPr>
          <p:cNvPr id="7" name="5-Point Star 6">
            <a:extLst>
              <a:ext uri="{FF2B5EF4-FFF2-40B4-BE49-F238E27FC236}">
                <a16:creationId xmlns:a16="http://schemas.microsoft.com/office/drawing/2014/main" id="{ACCBC557-5098-D941-8B3A-D5BB2B615F03}"/>
              </a:ext>
            </a:extLst>
          </p:cNvPr>
          <p:cNvSpPr/>
          <p:nvPr/>
        </p:nvSpPr>
        <p:spPr>
          <a:xfrm>
            <a:off x="5616057" y="2574756"/>
            <a:ext cx="360281" cy="360564"/>
          </a:xfrm>
          <a:prstGeom prst="star5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655789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C1A2C4-7C3A-42BF-BE42-337CB7217B6C}"/>
              </a:ext>
            </a:extLst>
          </p:cNvPr>
          <p:cNvSpPr txBox="1"/>
          <p:nvPr/>
        </p:nvSpPr>
        <p:spPr>
          <a:xfrm>
            <a:off x="729931" y="3210792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7200" b="1" i="1"/>
              <a:t>03</a:t>
            </a:r>
            <a:endParaRPr lang="zh-CN" altLang="en-US" sz="7200" b="1" i="1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3413647A-E219-E842-9FEC-F5A567D87243}"/>
              </a:ext>
            </a:extLst>
          </p:cNvPr>
          <p:cNvSpPr txBox="1"/>
          <p:nvPr/>
        </p:nvSpPr>
        <p:spPr>
          <a:xfrm>
            <a:off x="1913637" y="3395458"/>
            <a:ext cx="207941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Insights and </a:t>
            </a:r>
          </a:p>
          <a:p>
            <a:r>
              <a:rPr lang="en-US" sz="2400" b="1">
                <a:latin typeface="Arial" panose="020B0604020202020204" pitchFamily="34" charset="0"/>
                <a:cs typeface="Arial" panose="020B0604020202020204" pitchFamily="34" charset="0"/>
              </a:rPr>
              <a:t>Implications</a:t>
            </a:r>
          </a:p>
        </p:txBody>
      </p:sp>
      <p:pic>
        <p:nvPicPr>
          <p:cNvPr id="5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AC35E66D-8A25-E943-BC30-84264D32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2395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5">
            <a:extLst>
              <a:ext uri="{FF2B5EF4-FFF2-40B4-BE49-F238E27FC236}">
                <a16:creationId xmlns:a16="http://schemas.microsoft.com/office/drawing/2014/main" id="{91CE7913-F2BA-4F20-9CAC-30F9E344F3F3}"/>
              </a:ext>
            </a:extLst>
          </p:cNvPr>
          <p:cNvSpPr/>
          <p:nvPr/>
        </p:nvSpPr>
        <p:spPr>
          <a:xfrm>
            <a:off x="0" y="1562100"/>
            <a:ext cx="3546499" cy="3924300"/>
          </a:xfrm>
          <a:custGeom>
            <a:avLst/>
            <a:gdLst>
              <a:gd name="connsiteX0" fmla="*/ 0 w 4922244"/>
              <a:gd name="connsiteY0" fmla="*/ 0 h 5048251"/>
              <a:gd name="connsiteX1" fmla="*/ 1947941 w 4922244"/>
              <a:gd name="connsiteY1" fmla="*/ 0 h 5048251"/>
              <a:gd name="connsiteX2" fmla="*/ 4922244 w 4922244"/>
              <a:gd name="connsiteY2" fmla="*/ 2974304 h 5048251"/>
              <a:gd name="connsiteX3" fmla="*/ 2848297 w 4922244"/>
              <a:gd name="connsiteY3" fmla="*/ 5048251 h 5048251"/>
              <a:gd name="connsiteX4" fmla="*/ 0 w 4922244"/>
              <a:gd name="connsiteY4" fmla="*/ 5048251 h 50482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22244" h="5048251">
                <a:moveTo>
                  <a:pt x="0" y="0"/>
                </a:moveTo>
                <a:lnTo>
                  <a:pt x="1947941" y="0"/>
                </a:lnTo>
                <a:lnTo>
                  <a:pt x="4922244" y="2974304"/>
                </a:lnTo>
                <a:lnTo>
                  <a:pt x="2848297" y="5048251"/>
                </a:lnTo>
                <a:lnTo>
                  <a:pt x="0" y="50482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9DBBE77-1B61-4FBB-9DA1-C9F5DB644370}"/>
              </a:ext>
            </a:extLst>
          </p:cNvPr>
          <p:cNvSpPr txBox="1"/>
          <p:nvPr/>
        </p:nvSpPr>
        <p:spPr>
          <a:xfrm>
            <a:off x="301004" y="3280400"/>
            <a:ext cx="23150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4400" b="1" i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</a:t>
            </a:r>
            <a:endParaRPr lang="zh-CN" altLang="en-US" sz="4400" b="1" i="1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图片占位符 52">
            <a:extLst>
              <a:ext uri="{FF2B5EF4-FFF2-40B4-BE49-F238E27FC236}">
                <a16:creationId xmlns:a16="http://schemas.microsoft.com/office/drawing/2014/main" id="{703565F1-A8F9-4832-8594-19777B9F05FC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3"/>
          <a:srcRect l="46733" t="-464" r="8387" b="464"/>
          <a:stretch/>
        </p:blipFill>
        <p:spPr>
          <a:xfrm>
            <a:off x="1790352" y="1562100"/>
            <a:ext cx="3124548" cy="39243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C443DFE-918D-D548-8FBE-EB5810970245}"/>
              </a:ext>
            </a:extLst>
          </p:cNvPr>
          <p:cNvGrpSpPr/>
          <p:nvPr/>
        </p:nvGrpSpPr>
        <p:grpSpPr>
          <a:xfrm>
            <a:off x="5642577" y="1307411"/>
            <a:ext cx="5708601" cy="4525228"/>
            <a:chOff x="5810737" y="1412972"/>
            <a:chExt cx="5708601" cy="4525228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B60CC1F-4D20-49CF-A79D-9F7EF8A7F9FD}"/>
                </a:ext>
              </a:extLst>
            </p:cNvPr>
            <p:cNvGrpSpPr/>
            <p:nvPr/>
          </p:nvGrpSpPr>
          <p:grpSpPr>
            <a:xfrm>
              <a:off x="5810737" y="1412972"/>
              <a:ext cx="4457699" cy="827881"/>
              <a:chOff x="6591300" y="1650829"/>
              <a:chExt cx="4457699" cy="827881"/>
            </a:xfrm>
          </p:grpSpPr>
          <p:sp>
            <p:nvSpPr>
              <p:cNvPr id="7" name="菱形 6">
                <a:extLst>
                  <a:ext uri="{FF2B5EF4-FFF2-40B4-BE49-F238E27FC236}">
                    <a16:creationId xmlns:a16="http://schemas.microsoft.com/office/drawing/2014/main" id="{97530C44-B841-4D9A-809B-0890A4D17F6F}"/>
                  </a:ext>
                </a:extLst>
              </p:cNvPr>
              <p:cNvSpPr/>
              <p:nvPr/>
            </p:nvSpPr>
            <p:spPr>
              <a:xfrm>
                <a:off x="6591300" y="1650829"/>
                <a:ext cx="827881" cy="827881"/>
              </a:xfrm>
              <a:prstGeom prst="diamond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  <a:endParaRPr lang="zh-CN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6FFACA9-EB0F-485C-855F-D9677B2EB3F8}"/>
                  </a:ext>
                </a:extLst>
              </p:cNvPr>
              <p:cNvSpPr txBox="1"/>
              <p:nvPr/>
            </p:nvSpPr>
            <p:spPr>
              <a:xfrm>
                <a:off x="7590631" y="1803159"/>
                <a:ext cx="34583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  <a:endParaRPr lang="zh-CN" altLang="en-US" sz="2800" b="1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B43C5D44-0B63-4790-A133-322137A4854F}"/>
                </a:ext>
              </a:extLst>
            </p:cNvPr>
            <p:cNvGrpSpPr/>
            <p:nvPr/>
          </p:nvGrpSpPr>
          <p:grpSpPr>
            <a:xfrm>
              <a:off x="5810737" y="2645421"/>
              <a:ext cx="4699607" cy="827881"/>
              <a:chOff x="6591300" y="1650829"/>
              <a:chExt cx="4699607" cy="827881"/>
            </a:xfrm>
          </p:grpSpPr>
          <p:sp>
            <p:nvSpPr>
              <p:cNvPr id="12" name="菱形 11">
                <a:extLst>
                  <a:ext uri="{FF2B5EF4-FFF2-40B4-BE49-F238E27FC236}">
                    <a16:creationId xmlns:a16="http://schemas.microsoft.com/office/drawing/2014/main" id="{016BCAC9-25C4-4A9B-B8F0-3A56D98DFA6B}"/>
                  </a:ext>
                </a:extLst>
              </p:cNvPr>
              <p:cNvSpPr/>
              <p:nvPr/>
            </p:nvSpPr>
            <p:spPr>
              <a:xfrm>
                <a:off x="6591300" y="1650829"/>
                <a:ext cx="827881" cy="827881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zh-CN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3EF8064-189D-4D19-BE8B-958504DF7451}"/>
                  </a:ext>
                </a:extLst>
              </p:cNvPr>
              <p:cNvSpPr txBox="1"/>
              <p:nvPr/>
            </p:nvSpPr>
            <p:spPr>
              <a:xfrm>
                <a:off x="7590630" y="1803159"/>
                <a:ext cx="370027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>
                    <a:latin typeface="Arial" panose="020B0604020202020204" pitchFamily="34" charset="0"/>
                    <a:cs typeface="Arial" panose="020B0604020202020204" pitchFamily="34" charset="0"/>
                  </a:rPr>
                  <a:t>Preliminary Analysis</a:t>
                </a: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3C3E25D-3152-4CE1-8C09-76B0788F346E}"/>
                </a:ext>
              </a:extLst>
            </p:cNvPr>
            <p:cNvGrpSpPr/>
            <p:nvPr/>
          </p:nvGrpSpPr>
          <p:grpSpPr>
            <a:xfrm>
              <a:off x="5810737" y="3877870"/>
              <a:ext cx="5708601" cy="827881"/>
              <a:chOff x="6591300" y="1650829"/>
              <a:chExt cx="5708601" cy="827881"/>
            </a:xfrm>
          </p:grpSpPr>
          <p:sp>
            <p:nvSpPr>
              <p:cNvPr id="17" name="菱形 16">
                <a:extLst>
                  <a:ext uri="{FF2B5EF4-FFF2-40B4-BE49-F238E27FC236}">
                    <a16:creationId xmlns:a16="http://schemas.microsoft.com/office/drawing/2014/main" id="{D53F2628-0F6D-4CFB-96E9-7AB6D66EE837}"/>
                  </a:ext>
                </a:extLst>
              </p:cNvPr>
              <p:cNvSpPr/>
              <p:nvPr/>
            </p:nvSpPr>
            <p:spPr>
              <a:xfrm>
                <a:off x="6591300" y="1650829"/>
                <a:ext cx="827881" cy="827881"/>
              </a:xfrm>
              <a:prstGeom prst="diamond">
                <a:avLst/>
              </a:prstGeom>
              <a:solidFill>
                <a:schemeClr val="tx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  <a:endParaRPr lang="zh-CN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DEA1EF4-9FDB-45FD-8ED9-9E54DA4F099C}"/>
                  </a:ext>
                </a:extLst>
              </p:cNvPr>
              <p:cNvSpPr txBox="1"/>
              <p:nvPr/>
            </p:nvSpPr>
            <p:spPr>
              <a:xfrm>
                <a:off x="7590631" y="1803159"/>
                <a:ext cx="470927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>
                    <a:latin typeface="Arial" panose="020B0604020202020204" pitchFamily="34" charset="0"/>
                    <a:cs typeface="Arial" panose="020B0604020202020204" pitchFamily="34" charset="0"/>
                  </a:rPr>
                  <a:t>Modelling and Predictions</a:t>
                </a:r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3733EAAC-58F4-1145-900C-213E38F1519A}"/>
                </a:ext>
              </a:extLst>
            </p:cNvPr>
            <p:cNvGrpSpPr/>
            <p:nvPr/>
          </p:nvGrpSpPr>
          <p:grpSpPr>
            <a:xfrm>
              <a:off x="5810737" y="5110319"/>
              <a:ext cx="5529925" cy="827881"/>
              <a:chOff x="5810737" y="5110319"/>
              <a:chExt cx="5529925" cy="827881"/>
            </a:xfrm>
          </p:grpSpPr>
          <p:sp>
            <p:nvSpPr>
              <p:cNvPr id="18" name="菱形 17">
                <a:extLst>
                  <a:ext uri="{FF2B5EF4-FFF2-40B4-BE49-F238E27FC236}">
                    <a16:creationId xmlns:a16="http://schemas.microsoft.com/office/drawing/2014/main" id="{BCD82F1C-7A22-4B9C-A5A8-DE6F040A12BF}"/>
                  </a:ext>
                </a:extLst>
              </p:cNvPr>
              <p:cNvSpPr/>
              <p:nvPr/>
            </p:nvSpPr>
            <p:spPr>
              <a:xfrm>
                <a:off x="5810737" y="5110319"/>
                <a:ext cx="827881" cy="827881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240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  <a:endParaRPr lang="zh-CN" altLang="en-US" sz="240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645F65C-8CD5-4A47-AE8F-1001900AD3E4}"/>
                  </a:ext>
                </a:extLst>
              </p:cNvPr>
              <p:cNvSpPr txBox="1"/>
              <p:nvPr/>
            </p:nvSpPr>
            <p:spPr>
              <a:xfrm>
                <a:off x="6810068" y="5262649"/>
                <a:ext cx="453059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sz="2800" b="1">
                    <a:latin typeface="Arial" panose="020B0604020202020204" pitchFamily="34" charset="0"/>
                    <a:cs typeface="Arial" panose="020B0604020202020204" pitchFamily="34" charset="0"/>
                  </a:rPr>
                  <a:t>Insights and Implications</a:t>
                </a:r>
              </a:p>
            </p:txBody>
          </p:sp>
        </p:grpSp>
      </p:grpSp>
      <p:pic>
        <p:nvPicPr>
          <p:cNvPr id="26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1F28DB5E-46DD-E345-8BFA-2E8ABDA06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5727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1CD5AE76-9E82-49AA-B1D9-030634B994B3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7448806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Insights and implications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8CC62D1-8CAE-480A-9EB8-A3EA065CD778}"/>
              </a:ext>
            </a:extLst>
          </p:cNvPr>
          <p:cNvSpPr txBox="1"/>
          <p:nvPr/>
        </p:nvSpPr>
        <p:spPr>
          <a:xfrm>
            <a:off x="373754" y="1170356"/>
            <a:ext cx="11588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HEART RATE VARIABILITY, ACCELERATIONS AND DECELERATIONS CAN BE MAJOR INDICATORS OF FETAL HEALTH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20E161F-4496-43D7-BA9C-98AD01080EBC}"/>
              </a:ext>
            </a:extLst>
          </p:cNvPr>
          <p:cNvGrpSpPr/>
          <p:nvPr/>
        </p:nvGrpSpPr>
        <p:grpSpPr>
          <a:xfrm>
            <a:off x="806752" y="1972684"/>
            <a:ext cx="10795287" cy="4519867"/>
            <a:chOff x="806752" y="1894028"/>
            <a:chExt cx="10795287" cy="4519867"/>
          </a:xfrm>
        </p:grpSpPr>
        <p:sp>
          <p:nvSpPr>
            <p:cNvPr id="3" name="Shape">
              <a:extLst>
                <a:ext uri="{FF2B5EF4-FFF2-40B4-BE49-F238E27FC236}">
                  <a16:creationId xmlns:a16="http://schemas.microsoft.com/office/drawing/2014/main" id="{4901ED48-F32A-439F-A42F-630AF4D724BC}"/>
                </a:ext>
              </a:extLst>
            </p:cNvPr>
            <p:cNvSpPr/>
            <p:nvPr/>
          </p:nvSpPr>
          <p:spPr>
            <a:xfrm>
              <a:off x="806752" y="1894028"/>
              <a:ext cx="2990921" cy="2068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3" y="0"/>
                  </a:moveTo>
                  <a:lnTo>
                    <a:pt x="7070" y="0"/>
                  </a:lnTo>
                  <a:cubicBezTo>
                    <a:pt x="3160" y="0"/>
                    <a:pt x="0" y="3248"/>
                    <a:pt x="0" y="7267"/>
                  </a:cubicBezTo>
                  <a:lnTo>
                    <a:pt x="0" y="14433"/>
                  </a:lnTo>
                  <a:lnTo>
                    <a:pt x="0" y="21600"/>
                  </a:lnTo>
                  <a:cubicBezTo>
                    <a:pt x="0" y="17916"/>
                    <a:pt x="2704" y="14869"/>
                    <a:pt x="6190" y="14433"/>
                  </a:cubicBezTo>
                  <a:cubicBezTo>
                    <a:pt x="6451" y="14400"/>
                    <a:pt x="6744" y="14367"/>
                    <a:pt x="7037" y="14367"/>
                  </a:cubicBezTo>
                  <a:lnTo>
                    <a:pt x="15410" y="14367"/>
                  </a:lnTo>
                  <a:cubicBezTo>
                    <a:pt x="18896" y="13931"/>
                    <a:pt x="21600" y="10917"/>
                    <a:pt x="21600" y="7233"/>
                  </a:cubicBezTo>
                  <a:cubicBezTo>
                    <a:pt x="21567" y="3215"/>
                    <a:pt x="18440" y="0"/>
                    <a:pt x="1456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5" name="Shape">
              <a:extLst>
                <a:ext uri="{FF2B5EF4-FFF2-40B4-BE49-F238E27FC236}">
                  <a16:creationId xmlns:a16="http://schemas.microsoft.com/office/drawing/2014/main" id="{9075C27F-ED81-4496-B88F-BE14C5128057}"/>
                </a:ext>
              </a:extLst>
            </p:cNvPr>
            <p:cNvSpPr/>
            <p:nvPr/>
          </p:nvSpPr>
          <p:spPr>
            <a:xfrm>
              <a:off x="4505932" y="1894028"/>
              <a:ext cx="2990921" cy="2068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3" y="0"/>
                  </a:moveTo>
                  <a:lnTo>
                    <a:pt x="7070" y="0"/>
                  </a:lnTo>
                  <a:cubicBezTo>
                    <a:pt x="3160" y="0"/>
                    <a:pt x="0" y="3248"/>
                    <a:pt x="0" y="7267"/>
                  </a:cubicBezTo>
                  <a:lnTo>
                    <a:pt x="0" y="14433"/>
                  </a:lnTo>
                  <a:lnTo>
                    <a:pt x="0" y="21600"/>
                  </a:lnTo>
                  <a:cubicBezTo>
                    <a:pt x="0" y="17916"/>
                    <a:pt x="2704" y="14869"/>
                    <a:pt x="6190" y="14433"/>
                  </a:cubicBezTo>
                  <a:cubicBezTo>
                    <a:pt x="6451" y="14400"/>
                    <a:pt x="6744" y="14367"/>
                    <a:pt x="7037" y="14367"/>
                  </a:cubicBezTo>
                  <a:lnTo>
                    <a:pt x="15410" y="14367"/>
                  </a:lnTo>
                  <a:cubicBezTo>
                    <a:pt x="18896" y="13931"/>
                    <a:pt x="21600" y="10917"/>
                    <a:pt x="21600" y="7233"/>
                  </a:cubicBezTo>
                  <a:cubicBezTo>
                    <a:pt x="21600" y="3215"/>
                    <a:pt x="18472" y="0"/>
                    <a:pt x="1456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6" name="Shape">
              <a:extLst>
                <a:ext uri="{FF2B5EF4-FFF2-40B4-BE49-F238E27FC236}">
                  <a16:creationId xmlns:a16="http://schemas.microsoft.com/office/drawing/2014/main" id="{2D5B915F-62E6-4222-A843-7AB7BF518DA8}"/>
                </a:ext>
              </a:extLst>
            </p:cNvPr>
            <p:cNvSpPr/>
            <p:nvPr/>
          </p:nvSpPr>
          <p:spPr>
            <a:xfrm>
              <a:off x="8520894" y="1894028"/>
              <a:ext cx="2990921" cy="206845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4563" y="0"/>
                  </a:moveTo>
                  <a:lnTo>
                    <a:pt x="7070" y="0"/>
                  </a:lnTo>
                  <a:cubicBezTo>
                    <a:pt x="3160" y="0"/>
                    <a:pt x="0" y="3248"/>
                    <a:pt x="0" y="7267"/>
                  </a:cubicBezTo>
                  <a:lnTo>
                    <a:pt x="0" y="14433"/>
                  </a:lnTo>
                  <a:lnTo>
                    <a:pt x="0" y="21600"/>
                  </a:lnTo>
                  <a:cubicBezTo>
                    <a:pt x="0" y="17916"/>
                    <a:pt x="2704" y="14869"/>
                    <a:pt x="6190" y="14433"/>
                  </a:cubicBezTo>
                  <a:cubicBezTo>
                    <a:pt x="6451" y="14400"/>
                    <a:pt x="6744" y="14367"/>
                    <a:pt x="7037" y="14367"/>
                  </a:cubicBezTo>
                  <a:lnTo>
                    <a:pt x="15410" y="14367"/>
                  </a:lnTo>
                  <a:cubicBezTo>
                    <a:pt x="18896" y="13931"/>
                    <a:pt x="21600" y="10917"/>
                    <a:pt x="21600" y="7233"/>
                  </a:cubicBezTo>
                  <a:cubicBezTo>
                    <a:pt x="21567" y="3215"/>
                    <a:pt x="18440" y="0"/>
                    <a:pt x="14563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7" name="Shape">
              <a:extLst>
                <a:ext uri="{FF2B5EF4-FFF2-40B4-BE49-F238E27FC236}">
                  <a16:creationId xmlns:a16="http://schemas.microsoft.com/office/drawing/2014/main" id="{2EBC2826-46F6-45FB-8439-080564D80EC8}"/>
                </a:ext>
              </a:extLst>
            </p:cNvPr>
            <p:cNvSpPr/>
            <p:nvPr/>
          </p:nvSpPr>
          <p:spPr>
            <a:xfrm>
              <a:off x="896976" y="2675401"/>
              <a:ext cx="2990921" cy="352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62"/>
                    <a:pt x="18896" y="3950"/>
                    <a:pt x="15410" y="4186"/>
                  </a:cubicBezTo>
                  <a:cubicBezTo>
                    <a:pt x="15149" y="4206"/>
                    <a:pt x="14856" y="4226"/>
                    <a:pt x="14563" y="4226"/>
                  </a:cubicBezTo>
                  <a:lnTo>
                    <a:pt x="6190" y="4226"/>
                  </a:lnTo>
                  <a:cubicBezTo>
                    <a:pt x="2704" y="4481"/>
                    <a:pt x="0" y="6250"/>
                    <a:pt x="0" y="8432"/>
                  </a:cubicBezTo>
                  <a:lnTo>
                    <a:pt x="0" y="17335"/>
                  </a:lnTo>
                  <a:cubicBezTo>
                    <a:pt x="0" y="19694"/>
                    <a:pt x="3160" y="21600"/>
                    <a:pt x="7070" y="21600"/>
                  </a:cubicBezTo>
                  <a:lnTo>
                    <a:pt x="14498" y="21600"/>
                  </a:lnTo>
                  <a:cubicBezTo>
                    <a:pt x="18407" y="21600"/>
                    <a:pt x="21567" y="19694"/>
                    <a:pt x="21567" y="17335"/>
                  </a:cubicBezTo>
                  <a:lnTo>
                    <a:pt x="21567" y="4206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05900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8" name="Shape">
              <a:extLst>
                <a:ext uri="{FF2B5EF4-FFF2-40B4-BE49-F238E27FC236}">
                  <a16:creationId xmlns:a16="http://schemas.microsoft.com/office/drawing/2014/main" id="{E365EC16-E405-4462-BF9A-5A3526DDB07D}"/>
                </a:ext>
              </a:extLst>
            </p:cNvPr>
            <p:cNvSpPr/>
            <p:nvPr/>
          </p:nvSpPr>
          <p:spPr>
            <a:xfrm>
              <a:off x="4641267" y="2675401"/>
              <a:ext cx="2990921" cy="352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62"/>
                    <a:pt x="18896" y="3950"/>
                    <a:pt x="15410" y="4186"/>
                  </a:cubicBezTo>
                  <a:cubicBezTo>
                    <a:pt x="15149" y="4206"/>
                    <a:pt x="14856" y="4226"/>
                    <a:pt x="14563" y="4226"/>
                  </a:cubicBezTo>
                  <a:lnTo>
                    <a:pt x="6190" y="4226"/>
                  </a:lnTo>
                  <a:cubicBezTo>
                    <a:pt x="2704" y="4481"/>
                    <a:pt x="0" y="6250"/>
                    <a:pt x="0" y="8432"/>
                  </a:cubicBezTo>
                  <a:lnTo>
                    <a:pt x="0" y="17335"/>
                  </a:lnTo>
                  <a:cubicBezTo>
                    <a:pt x="0" y="19694"/>
                    <a:pt x="3160" y="21600"/>
                    <a:pt x="7070" y="21600"/>
                  </a:cubicBezTo>
                  <a:lnTo>
                    <a:pt x="14498" y="21600"/>
                  </a:lnTo>
                  <a:cubicBezTo>
                    <a:pt x="18407" y="21600"/>
                    <a:pt x="21567" y="19694"/>
                    <a:pt x="21567" y="17335"/>
                  </a:cubicBezTo>
                  <a:lnTo>
                    <a:pt x="21567" y="4206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05900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9" name="Shape">
              <a:extLst>
                <a:ext uri="{FF2B5EF4-FFF2-40B4-BE49-F238E27FC236}">
                  <a16:creationId xmlns:a16="http://schemas.microsoft.com/office/drawing/2014/main" id="{7DA4AFBD-EF3F-462F-B517-69BC15CCC559}"/>
                </a:ext>
              </a:extLst>
            </p:cNvPr>
            <p:cNvSpPr/>
            <p:nvPr/>
          </p:nvSpPr>
          <p:spPr>
            <a:xfrm>
              <a:off x="8611118" y="2675401"/>
              <a:ext cx="2990921" cy="352437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0"/>
                  </a:moveTo>
                  <a:cubicBezTo>
                    <a:pt x="21600" y="2162"/>
                    <a:pt x="18896" y="3950"/>
                    <a:pt x="15410" y="4186"/>
                  </a:cubicBezTo>
                  <a:cubicBezTo>
                    <a:pt x="15149" y="4206"/>
                    <a:pt x="14856" y="4226"/>
                    <a:pt x="14563" y="4226"/>
                  </a:cubicBezTo>
                  <a:lnTo>
                    <a:pt x="6190" y="4226"/>
                  </a:lnTo>
                  <a:cubicBezTo>
                    <a:pt x="2704" y="4481"/>
                    <a:pt x="0" y="6250"/>
                    <a:pt x="0" y="8432"/>
                  </a:cubicBezTo>
                  <a:lnTo>
                    <a:pt x="0" y="17335"/>
                  </a:lnTo>
                  <a:cubicBezTo>
                    <a:pt x="0" y="19694"/>
                    <a:pt x="3160" y="21600"/>
                    <a:pt x="7070" y="21600"/>
                  </a:cubicBezTo>
                  <a:lnTo>
                    <a:pt x="14498" y="21600"/>
                  </a:lnTo>
                  <a:cubicBezTo>
                    <a:pt x="18407" y="21600"/>
                    <a:pt x="21567" y="19694"/>
                    <a:pt x="21567" y="17335"/>
                  </a:cubicBezTo>
                  <a:lnTo>
                    <a:pt x="21567" y="4206"/>
                  </a:lnTo>
                  <a:lnTo>
                    <a:pt x="21600" y="0"/>
                  </a:lnTo>
                  <a:cubicBezTo>
                    <a:pt x="21600" y="0"/>
                    <a:pt x="21600" y="0"/>
                    <a:pt x="21600" y="0"/>
                  </a:cubicBezTo>
                  <a:close/>
                </a:path>
              </a:pathLst>
            </a:custGeom>
            <a:solidFill>
              <a:srgbClr val="C05900"/>
            </a:solidFill>
            <a:ln w="12700">
              <a:miter lim="400000"/>
            </a:ln>
          </p:spPr>
          <p:txBody>
            <a:bodyPr lIns="38100" tIns="38100" rIns="38100" bIns="3810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sz="3000">
                  <a:solidFill>
                    <a:srgbClr val="FFFFFF"/>
                  </a:solidFill>
                </a:defRPr>
              </a:pPr>
              <a:endParaRPr>
                <a:solidFill>
                  <a:srgbClr val="C00000"/>
                </a:solidFill>
              </a:endParaRPr>
            </a:p>
          </p:txBody>
        </p:sp>
        <p:sp>
          <p:nvSpPr>
            <p:cNvPr id="27" name="TextBox 11">
              <a:extLst>
                <a:ext uri="{FF2B5EF4-FFF2-40B4-BE49-F238E27FC236}">
                  <a16:creationId xmlns:a16="http://schemas.microsoft.com/office/drawing/2014/main" id="{6FFB2C9A-D1DC-41A4-88CC-034617CC4FC7}"/>
                </a:ext>
              </a:extLst>
            </p:cNvPr>
            <p:cNvSpPr txBox="1"/>
            <p:nvPr/>
          </p:nvSpPr>
          <p:spPr>
            <a:xfrm>
              <a:off x="1208500" y="3520795"/>
              <a:ext cx="2544061" cy="2462213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accent4"/>
                  </a:solidFill>
                </a:rPr>
                <a:t>Short term variability, accelerations and decelartions </a:t>
              </a:r>
              <a:r>
                <a:rPr lang="en-US" sz="1400" b="1" noProof="1">
                  <a:solidFill>
                    <a:schemeClr val="bg1"/>
                  </a:solidFill>
                </a:rPr>
                <a:t>in fetal heart rate CTG seem to be major classifiers for suspect cases 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400" b="1" noProof="1">
                <a:solidFill>
                  <a:schemeClr val="bg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accent4"/>
                  </a:solidFill>
                </a:rPr>
                <a:t>Uterine contractions and long-term variability </a:t>
              </a:r>
              <a:r>
                <a:rPr lang="en-US" sz="1400" b="1" noProof="1">
                  <a:solidFill>
                    <a:schemeClr val="bg1"/>
                  </a:solidFill>
                </a:rPr>
                <a:t>in heart rate can also be monitored</a:t>
              </a:r>
            </a:p>
          </p:txBody>
        </p:sp>
        <p:sp>
          <p:nvSpPr>
            <p:cNvPr id="16" name="TextBox 21">
              <a:extLst>
                <a:ext uri="{FF2B5EF4-FFF2-40B4-BE49-F238E27FC236}">
                  <a16:creationId xmlns:a16="http://schemas.microsoft.com/office/drawing/2014/main" id="{090039CF-7340-4DD3-BE52-799003642198}"/>
                </a:ext>
              </a:extLst>
            </p:cNvPr>
            <p:cNvSpPr txBox="1"/>
            <p:nvPr/>
          </p:nvSpPr>
          <p:spPr>
            <a:xfrm>
              <a:off x="1109454" y="2060546"/>
              <a:ext cx="19877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>
                  <a:solidFill>
                    <a:srgbClr val="F0EF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Factors with </a:t>
              </a:r>
            </a:p>
            <a:p>
              <a:r>
                <a:rPr lang="en-US" sz="2000" b="1">
                  <a:solidFill>
                    <a:srgbClr val="F0EF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maximum impact</a:t>
              </a:r>
            </a:p>
          </p:txBody>
        </p:sp>
        <p:sp>
          <p:nvSpPr>
            <p:cNvPr id="29" name="TextBox 21">
              <a:extLst>
                <a:ext uri="{FF2B5EF4-FFF2-40B4-BE49-F238E27FC236}">
                  <a16:creationId xmlns:a16="http://schemas.microsoft.com/office/drawing/2014/main" id="{1375557D-313A-4D3D-A3EE-57FFCDE825BC}"/>
                </a:ext>
              </a:extLst>
            </p:cNvPr>
            <p:cNvSpPr txBox="1"/>
            <p:nvPr/>
          </p:nvSpPr>
          <p:spPr>
            <a:xfrm>
              <a:off x="4805272" y="2060546"/>
              <a:ext cx="198770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>
                  <a:solidFill>
                    <a:srgbClr val="F0EF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Insights &amp; suggestions</a:t>
              </a:r>
            </a:p>
          </p:txBody>
        </p:sp>
        <p:sp>
          <p:nvSpPr>
            <p:cNvPr id="30" name="TextBox 21">
              <a:extLst>
                <a:ext uri="{FF2B5EF4-FFF2-40B4-BE49-F238E27FC236}">
                  <a16:creationId xmlns:a16="http://schemas.microsoft.com/office/drawing/2014/main" id="{E4596836-8898-4611-A1ED-AD75E97315A8}"/>
                </a:ext>
              </a:extLst>
            </p:cNvPr>
            <p:cNvSpPr txBox="1"/>
            <p:nvPr/>
          </p:nvSpPr>
          <p:spPr>
            <a:xfrm>
              <a:off x="8784765" y="2060546"/>
              <a:ext cx="1987707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b="1">
                  <a:solidFill>
                    <a:srgbClr val="F0EFE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rial Black" panose="020B0A04020102020204" pitchFamily="34" charset="0"/>
                </a:rPr>
                <a:t>Further information &amp; actions</a:t>
              </a:r>
            </a:p>
          </p:txBody>
        </p:sp>
        <p:sp>
          <p:nvSpPr>
            <p:cNvPr id="31" name="TextBox 11">
              <a:extLst>
                <a:ext uri="{FF2B5EF4-FFF2-40B4-BE49-F238E27FC236}">
                  <a16:creationId xmlns:a16="http://schemas.microsoft.com/office/drawing/2014/main" id="{CFC32F37-EA8C-4A20-9BC6-63D53AAC19C5}"/>
                </a:ext>
              </a:extLst>
            </p:cNvPr>
            <p:cNvSpPr txBox="1"/>
            <p:nvPr/>
          </p:nvSpPr>
          <p:spPr>
            <a:xfrm>
              <a:off x="4949430" y="3520795"/>
              <a:ext cx="2544061" cy="2246769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accent4"/>
                  </a:solidFill>
                </a:rPr>
                <a:t>Diagnosis of fetal distress </a:t>
              </a:r>
              <a:r>
                <a:rPr lang="en-US" sz="1400" b="1" noProof="1">
                  <a:solidFill>
                    <a:schemeClr val="bg1"/>
                  </a:solidFill>
                </a:rPr>
                <a:t>in the 3</a:t>
              </a:r>
              <a:r>
                <a:rPr lang="en-US" sz="1400" b="1" baseline="30000" noProof="1">
                  <a:solidFill>
                    <a:schemeClr val="bg1"/>
                  </a:solidFill>
                </a:rPr>
                <a:t>rd</a:t>
              </a:r>
              <a:r>
                <a:rPr lang="en-US" sz="1400" b="1" noProof="1">
                  <a:solidFill>
                    <a:schemeClr val="bg1"/>
                  </a:solidFill>
                </a:rPr>
                <a:t> trimester can be categorized based on these parameters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400" b="1" noProof="1">
                <a:solidFill>
                  <a:schemeClr val="bg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bg1"/>
                  </a:solidFill>
                </a:rPr>
                <a:t>Anomalies in these particular metrics could be prioritized for </a:t>
              </a:r>
              <a:r>
                <a:rPr lang="en-US" sz="1400" b="1" noProof="1">
                  <a:solidFill>
                    <a:schemeClr val="accent4"/>
                  </a:solidFill>
                </a:rPr>
                <a:t>medical help in regions with lesser resources</a:t>
              </a:r>
            </a:p>
          </p:txBody>
        </p:sp>
        <p:sp>
          <p:nvSpPr>
            <p:cNvPr id="32" name="TextBox 11">
              <a:extLst>
                <a:ext uri="{FF2B5EF4-FFF2-40B4-BE49-F238E27FC236}">
                  <a16:creationId xmlns:a16="http://schemas.microsoft.com/office/drawing/2014/main" id="{32B09F0D-A3EF-45A1-9DBB-54FD17FDEC4C}"/>
                </a:ext>
              </a:extLst>
            </p:cNvPr>
            <p:cNvSpPr txBox="1"/>
            <p:nvPr/>
          </p:nvSpPr>
          <p:spPr>
            <a:xfrm>
              <a:off x="8967754" y="3520795"/>
              <a:ext cx="2544061" cy="2893100"/>
            </a:xfrm>
            <a:prstGeom prst="rect">
              <a:avLst/>
            </a:prstGeom>
            <a:noFill/>
          </p:spPr>
          <p:txBody>
            <a:bodyPr wrap="square" lIns="0" rIns="0" rtlCol="0" anchor="t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bg1"/>
                  </a:solidFill>
                </a:rPr>
                <a:t>Inclusion of more cases based on separate deographics might lead to </a:t>
              </a:r>
              <a:r>
                <a:rPr lang="en-US" sz="1400" b="1" noProof="1">
                  <a:solidFill>
                    <a:schemeClr val="accent4"/>
                  </a:solidFill>
                </a:rPr>
                <a:t>better predictions and forecasting globally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400" b="1" noProof="1">
                <a:solidFill>
                  <a:schemeClr val="bg1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sz="1400" b="1" noProof="1">
                  <a:solidFill>
                    <a:schemeClr val="bg1"/>
                  </a:solidFill>
                </a:rPr>
                <a:t>Coupled with other attributes such as maternal health and lifestyle, genetic buildup, </a:t>
              </a:r>
              <a:r>
                <a:rPr lang="en-US" sz="1400" b="1" noProof="1">
                  <a:solidFill>
                    <a:schemeClr val="accent4"/>
                  </a:solidFill>
                </a:rPr>
                <a:t>anomalies could be forecasted way earlier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400" b="1" noProof="1">
                <a:solidFill>
                  <a:schemeClr val="accent4"/>
                </a:solidFill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sz="1400" b="1" noProof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416523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占位符 15">
            <a:extLst>
              <a:ext uri="{FF2B5EF4-FFF2-40B4-BE49-F238E27FC236}">
                <a16:creationId xmlns:a16="http://schemas.microsoft.com/office/drawing/2014/main" id="{84CEC269-C446-4BDB-A018-44169A8724B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12" name="任意多边形: 形状 11">
            <a:extLst>
              <a:ext uri="{FF2B5EF4-FFF2-40B4-BE49-F238E27FC236}">
                <a16:creationId xmlns:a16="http://schemas.microsoft.com/office/drawing/2014/main" id="{11FFA2AE-BE11-48BC-822C-93D161BB6176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5798487 h 6858000"/>
              <a:gd name="connsiteX1" fmla="*/ 12192000 w 12192000"/>
              <a:gd name="connsiteY1" fmla="*/ 6858000 h 6858000"/>
              <a:gd name="connsiteX2" fmla="*/ 11683190 w 12192000"/>
              <a:gd name="connsiteY2" fmla="*/ 6858000 h 6858000"/>
              <a:gd name="connsiteX3" fmla="*/ 0 w 12192000"/>
              <a:gd name="connsiteY3" fmla="*/ 0 h 6858000"/>
              <a:gd name="connsiteX4" fmla="*/ 8836437 w 12192000"/>
              <a:gd name="connsiteY4" fmla="*/ 0 h 6858000"/>
              <a:gd name="connsiteX5" fmla="*/ 6096000 w 12192000"/>
              <a:gd name="connsiteY5" fmla="*/ 5706508 h 6858000"/>
              <a:gd name="connsiteX6" fmla="*/ 9723834 w 12192000"/>
              <a:gd name="connsiteY6" fmla="*/ 5706508 h 6858000"/>
              <a:gd name="connsiteX7" fmla="*/ 12192000 w 12192000"/>
              <a:gd name="connsiteY7" fmla="*/ 566959 h 6858000"/>
              <a:gd name="connsiteX8" fmla="*/ 12192000 w 12192000"/>
              <a:gd name="connsiteY8" fmla="*/ 1135698 h 6858000"/>
              <a:gd name="connsiteX9" fmla="*/ 11179151 w 12192000"/>
              <a:gd name="connsiteY9" fmla="*/ 3244789 h 6858000"/>
              <a:gd name="connsiteX10" fmla="*/ 11927911 w 12192000"/>
              <a:gd name="connsiteY10" fmla="*/ 3244789 h 6858000"/>
              <a:gd name="connsiteX11" fmla="*/ 12192000 w 12192000"/>
              <a:gd name="connsiteY11" fmla="*/ 2694867 h 6858000"/>
              <a:gd name="connsiteX12" fmla="*/ 12192000 w 12192000"/>
              <a:gd name="connsiteY12" fmla="*/ 4367050 h 6858000"/>
              <a:gd name="connsiteX13" fmla="*/ 10995771 w 12192000"/>
              <a:gd name="connsiteY13" fmla="*/ 6858000 h 6858000"/>
              <a:gd name="connsiteX14" fmla="*/ 10821819 w 12192000"/>
              <a:gd name="connsiteY14" fmla="*/ 6858000 h 6858000"/>
              <a:gd name="connsiteX15" fmla="*/ 11838038 w 12192000"/>
              <a:gd name="connsiteY15" fmla="*/ 4741892 h 6858000"/>
              <a:gd name="connsiteX16" fmla="*/ 10408984 w 12192000"/>
              <a:gd name="connsiteY16" fmla="*/ 4741892 h 6858000"/>
              <a:gd name="connsiteX17" fmla="*/ 9392765 w 12192000"/>
              <a:gd name="connsiteY17" fmla="*/ 6858000 h 6858000"/>
              <a:gd name="connsiteX18" fmla="*/ 5345111 w 12192000"/>
              <a:gd name="connsiteY18" fmla="*/ 6858000 h 6858000"/>
              <a:gd name="connsiteX19" fmla="*/ 7158475 w 12192000"/>
              <a:gd name="connsiteY19" fmla="*/ 3081966 h 6858000"/>
              <a:gd name="connsiteX20" fmla="*/ 6389145 w 12192000"/>
              <a:gd name="connsiteY20" fmla="*/ 3081966 h 6858000"/>
              <a:gd name="connsiteX21" fmla="*/ 4575781 w 12192000"/>
              <a:gd name="connsiteY21" fmla="*/ 6858000 h 6858000"/>
              <a:gd name="connsiteX22" fmla="*/ 0 w 12192000"/>
              <a:gd name="connsiteY2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2192000" h="6858000">
                <a:moveTo>
                  <a:pt x="12192000" y="5798487"/>
                </a:moveTo>
                <a:lnTo>
                  <a:pt x="12192000" y="6858000"/>
                </a:lnTo>
                <a:lnTo>
                  <a:pt x="11683190" y="6858000"/>
                </a:lnTo>
                <a:close/>
                <a:moveTo>
                  <a:pt x="0" y="0"/>
                </a:moveTo>
                <a:lnTo>
                  <a:pt x="8836437" y="0"/>
                </a:lnTo>
                <a:lnTo>
                  <a:pt x="6096000" y="5706508"/>
                </a:lnTo>
                <a:lnTo>
                  <a:pt x="9723834" y="5706508"/>
                </a:lnTo>
                <a:lnTo>
                  <a:pt x="12192000" y="566959"/>
                </a:lnTo>
                <a:lnTo>
                  <a:pt x="12192000" y="1135698"/>
                </a:lnTo>
                <a:lnTo>
                  <a:pt x="11179151" y="3244789"/>
                </a:lnTo>
                <a:lnTo>
                  <a:pt x="11927911" y="3244789"/>
                </a:lnTo>
                <a:lnTo>
                  <a:pt x="12192000" y="2694867"/>
                </a:lnTo>
                <a:lnTo>
                  <a:pt x="12192000" y="4367050"/>
                </a:lnTo>
                <a:lnTo>
                  <a:pt x="10995771" y="6858000"/>
                </a:lnTo>
                <a:lnTo>
                  <a:pt x="10821819" y="6858000"/>
                </a:lnTo>
                <a:lnTo>
                  <a:pt x="11838038" y="4741892"/>
                </a:lnTo>
                <a:lnTo>
                  <a:pt x="10408984" y="4741892"/>
                </a:lnTo>
                <a:lnTo>
                  <a:pt x="9392765" y="6858000"/>
                </a:lnTo>
                <a:lnTo>
                  <a:pt x="5345111" y="6858000"/>
                </a:lnTo>
                <a:lnTo>
                  <a:pt x="7158475" y="3081966"/>
                </a:lnTo>
                <a:lnTo>
                  <a:pt x="6389145" y="3081966"/>
                </a:lnTo>
                <a:lnTo>
                  <a:pt x="457578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75000"/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0"/>
          </a:p>
        </p:txBody>
      </p:sp>
      <p:pic>
        <p:nvPicPr>
          <p:cNvPr id="1026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F7A7A498-0910-984A-A9D1-8C09676C5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6">
            <a:extLst>
              <a:ext uri="{FF2B5EF4-FFF2-40B4-BE49-F238E27FC236}">
                <a16:creationId xmlns:a16="http://schemas.microsoft.com/office/drawing/2014/main" id="{AA44E86F-28B4-FA4C-B954-123B0726D09C}"/>
              </a:ext>
            </a:extLst>
          </p:cNvPr>
          <p:cNvSpPr txBox="1"/>
          <p:nvPr/>
        </p:nvSpPr>
        <p:spPr>
          <a:xfrm>
            <a:off x="266269" y="2589668"/>
            <a:ext cx="449995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6000" b="1">
                <a:solidFill>
                  <a:schemeClr val="bg1"/>
                </a:solidFill>
                <a:cs typeface="+mn-ea"/>
                <a:sym typeface="+mn-lt"/>
              </a:rPr>
              <a:t>Thank you! 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22387B66-6559-824C-8C29-B7287D68D5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269" y="4360705"/>
            <a:ext cx="2508885" cy="503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04" tIns="45702" rIns="91404" bIns="45702" numCol="1" anchor="ctr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2800">
                <a:solidFill>
                  <a:schemeClr val="bg1"/>
                </a:solidFill>
                <a:cs typeface="+mn-ea"/>
                <a:sym typeface="+mn-lt"/>
              </a:rPr>
              <a:t>Aug</a:t>
            </a:r>
            <a:r>
              <a:rPr lang="en-US" altLang="zh-CN" sz="2800" b="0">
                <a:solidFill>
                  <a:schemeClr val="bg1"/>
                </a:solidFill>
                <a:cs typeface="+mn-ea"/>
                <a:sym typeface="+mn-lt"/>
              </a:rPr>
              <a:t> 2021</a:t>
            </a:r>
            <a:endParaRPr lang="zh-CN" altLang="en-US" sz="2800" b="0">
              <a:solidFill>
                <a:schemeClr val="bg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1572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/>
    </mc:Choice>
    <mc:Fallback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0D1F549-68F4-44C0-9812-4152ECD80AF3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51056" y="2960078"/>
            <a:ext cx="7886700" cy="1716959"/>
          </a:xfrm>
        </p:spPr>
        <p:txBody>
          <a:bodyPr/>
          <a:lstStyle/>
          <a:p>
            <a:r>
              <a:rPr lang="en-IN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913271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DA3C88-5A39-4E4A-AC67-9113007F2E23}"/>
              </a:ext>
            </a:extLst>
          </p:cNvPr>
          <p:cNvSpPr txBox="1"/>
          <p:nvPr/>
        </p:nvSpPr>
        <p:spPr>
          <a:xfrm>
            <a:off x="557584" y="1800233"/>
            <a:ext cx="1152758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i="1">
                <a:solidFill>
                  <a:srgbClr val="030405"/>
                </a:solidFill>
              </a:rPr>
              <a:t>F(baseline value, acceleration, uterine contractions, light decelerations, …….) = P(fetus is Abnormal)</a:t>
            </a:r>
          </a:p>
        </p:txBody>
      </p:sp>
      <p:sp>
        <p:nvSpPr>
          <p:cNvPr id="33" name="Text Placeholder 12">
            <a:extLst>
              <a:ext uri="{FF2B5EF4-FFF2-40B4-BE49-F238E27FC236}">
                <a16:creationId xmlns:a16="http://schemas.microsoft.com/office/drawing/2014/main" id="{8A127C14-86EB-4AAA-A393-704FCF4A3F52}"/>
              </a:ext>
            </a:extLst>
          </p:cNvPr>
          <p:cNvSpPr txBox="1">
            <a:spLocks/>
          </p:cNvSpPr>
          <p:nvPr/>
        </p:nvSpPr>
        <p:spPr>
          <a:xfrm>
            <a:off x="520239" y="2791334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How are we doing it?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5F9DD6-2F3A-421D-9A7C-7C05E3819874}"/>
              </a:ext>
            </a:extLst>
          </p:cNvPr>
          <p:cNvSpPr/>
          <p:nvPr/>
        </p:nvSpPr>
        <p:spPr>
          <a:xfrm>
            <a:off x="1282045" y="3808429"/>
            <a:ext cx="3582186" cy="49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Parametric Model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0D541456-B41D-4AF6-93F7-86C698485A78}"/>
              </a:ext>
            </a:extLst>
          </p:cNvPr>
          <p:cNvSpPr/>
          <p:nvPr/>
        </p:nvSpPr>
        <p:spPr>
          <a:xfrm>
            <a:off x="6321374" y="3808429"/>
            <a:ext cx="3582186" cy="49019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Non-Parametric Model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416859-F1FC-4764-A7A4-5AABA17AC986}"/>
              </a:ext>
            </a:extLst>
          </p:cNvPr>
          <p:cNvSpPr txBox="1"/>
          <p:nvPr/>
        </p:nvSpPr>
        <p:spPr>
          <a:xfrm>
            <a:off x="1282045" y="4676695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0405"/>
                </a:solidFill>
              </a:rPr>
              <a:t>Logistic Regression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49AC103-3B4F-4248-93FA-A70A407825CC}"/>
              </a:ext>
            </a:extLst>
          </p:cNvPr>
          <p:cNvSpPr txBox="1"/>
          <p:nvPr/>
        </p:nvSpPr>
        <p:spPr>
          <a:xfrm>
            <a:off x="6321374" y="4676695"/>
            <a:ext cx="2063385" cy="1200329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0405"/>
                </a:solidFill>
              </a:rPr>
              <a:t>Decision Trees</a:t>
            </a:r>
          </a:p>
          <a:p>
            <a:endParaRPr lang="en-US">
              <a:solidFill>
                <a:srgbClr val="030405"/>
              </a:solidFill>
            </a:endParaRPr>
          </a:p>
          <a:p>
            <a:endParaRPr lang="en-US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30405"/>
                </a:solidFill>
              </a:rPr>
              <a:t>Random Forest</a:t>
            </a:r>
            <a:endParaRPr lang="en-US">
              <a:solidFill>
                <a:srgbClr val="030405"/>
              </a:solidFill>
              <a:cs typeface="Arial"/>
            </a:endParaRPr>
          </a:p>
        </p:txBody>
      </p:sp>
      <p:sp>
        <p:nvSpPr>
          <p:cNvPr id="11" name="Text Placeholder 12">
            <a:extLst>
              <a:ext uri="{FF2B5EF4-FFF2-40B4-BE49-F238E27FC236}">
                <a16:creationId xmlns:a16="http://schemas.microsoft.com/office/drawing/2014/main" id="{8B95712D-7584-4EFA-B2CE-2C4190B4BF4B}"/>
              </a:ext>
            </a:extLst>
          </p:cNvPr>
          <p:cNvSpPr txBox="1">
            <a:spLocks/>
          </p:cNvSpPr>
          <p:nvPr/>
        </p:nvSpPr>
        <p:spPr>
          <a:xfrm>
            <a:off x="377671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WHAT DO WE WANT</a:t>
            </a:r>
          </a:p>
        </p:txBody>
      </p:sp>
    </p:spTree>
    <p:extLst>
      <p:ext uri="{BB962C8B-B14F-4D97-AF65-F5344CB8AC3E}">
        <p14:creationId xmlns:p14="http://schemas.microsoft.com/office/powerpoint/2010/main" val="124042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 18">
            <a:extLst>
              <a:ext uri="{FF2B5EF4-FFF2-40B4-BE49-F238E27FC236}">
                <a16:creationId xmlns:a16="http://schemas.microsoft.com/office/drawing/2014/main" id="{C956C8DC-D32A-4F93-823E-DA0AAB0742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9547549"/>
              </p:ext>
            </p:extLst>
          </p:nvPr>
        </p:nvGraphicFramePr>
        <p:xfrm>
          <a:off x="802588" y="2498456"/>
          <a:ext cx="1795281" cy="276606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98427">
                  <a:extLst>
                    <a:ext uri="{9D8B030D-6E8A-4147-A177-3AD203B41FA5}">
                      <a16:colId xmlns:a16="http://schemas.microsoft.com/office/drawing/2014/main" val="2164046749"/>
                    </a:ext>
                  </a:extLst>
                </a:gridCol>
                <a:gridCol w="598427">
                  <a:extLst>
                    <a:ext uri="{9D8B030D-6E8A-4147-A177-3AD203B41FA5}">
                      <a16:colId xmlns:a16="http://schemas.microsoft.com/office/drawing/2014/main" val="201424411"/>
                    </a:ext>
                  </a:extLst>
                </a:gridCol>
                <a:gridCol w="598427">
                  <a:extLst>
                    <a:ext uri="{9D8B030D-6E8A-4147-A177-3AD203B41FA5}">
                      <a16:colId xmlns:a16="http://schemas.microsoft.com/office/drawing/2014/main" val="1191395228"/>
                    </a:ext>
                  </a:extLst>
                </a:gridCol>
              </a:tblGrid>
              <a:tr h="224236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030405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030405"/>
                          </a:solidFill>
                        </a:rPr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030405"/>
                          </a:solidFill>
                        </a:rPr>
                        <a:t>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550779"/>
                  </a:ext>
                </a:extLst>
              </a:tr>
              <a:tr h="22423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5140601"/>
                  </a:ext>
                </a:extLst>
              </a:tr>
              <a:tr h="22423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993823"/>
                  </a:ext>
                </a:extLst>
              </a:tr>
              <a:tr h="22423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69377649"/>
                  </a:ext>
                </a:extLst>
              </a:tr>
              <a:tr h="22423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11842245"/>
                  </a:ext>
                </a:extLst>
              </a:tr>
              <a:tr h="22423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87900745"/>
                  </a:ext>
                </a:extLst>
              </a:tr>
              <a:tr h="22423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88705657"/>
                  </a:ext>
                </a:extLst>
              </a:tr>
              <a:tr h="22423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18398010"/>
                  </a:ext>
                </a:extLst>
              </a:tr>
              <a:tr h="22423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343590"/>
                  </a:ext>
                </a:extLst>
              </a:tr>
              <a:tr h="22423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105055926"/>
                  </a:ext>
                </a:extLst>
              </a:tr>
              <a:tr h="224236"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en-US" sz="105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3718348"/>
                  </a:ext>
                </a:extLst>
              </a:tr>
            </a:tbl>
          </a:graphicData>
        </a:graphic>
      </p:graphicFrame>
      <p:sp>
        <p:nvSpPr>
          <p:cNvPr id="19" name="Rectangle 18">
            <a:extLst>
              <a:ext uri="{FF2B5EF4-FFF2-40B4-BE49-F238E27FC236}">
                <a16:creationId xmlns:a16="http://schemas.microsoft.com/office/drawing/2014/main" id="{05D20BBE-E92C-45D4-BF2C-CBAD5AAC3D1F}"/>
              </a:ext>
            </a:extLst>
          </p:cNvPr>
          <p:cNvSpPr/>
          <p:nvPr/>
        </p:nvSpPr>
        <p:spPr>
          <a:xfrm>
            <a:off x="906282" y="1795982"/>
            <a:ext cx="1587892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Full Data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ADBACC8-42E2-4C8F-9467-E89292A20801}"/>
              </a:ext>
            </a:extLst>
          </p:cNvPr>
          <p:cNvSpPr/>
          <p:nvPr/>
        </p:nvSpPr>
        <p:spPr>
          <a:xfrm rot="20531208">
            <a:off x="2690313" y="2838757"/>
            <a:ext cx="619193" cy="225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4650740A-FDD9-4303-B430-13E5C60F14DF}"/>
              </a:ext>
            </a:extLst>
          </p:cNvPr>
          <p:cNvSpPr/>
          <p:nvPr/>
        </p:nvSpPr>
        <p:spPr>
          <a:xfrm rot="1068792" flipV="1">
            <a:off x="2690313" y="4371332"/>
            <a:ext cx="619193" cy="225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3" name="Table 18">
            <a:extLst>
              <a:ext uri="{FF2B5EF4-FFF2-40B4-BE49-F238E27FC236}">
                <a16:creationId xmlns:a16="http://schemas.microsoft.com/office/drawing/2014/main" id="{6A4C081D-DFC0-48FE-BF1A-3FAD299E4E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1977093"/>
              </p:ext>
            </p:extLst>
          </p:nvPr>
        </p:nvGraphicFramePr>
        <p:xfrm>
          <a:off x="3392529" y="2125291"/>
          <a:ext cx="1665732" cy="84582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5244">
                  <a:extLst>
                    <a:ext uri="{9D8B030D-6E8A-4147-A177-3AD203B41FA5}">
                      <a16:colId xmlns:a16="http://schemas.microsoft.com/office/drawing/2014/main" val="2164046749"/>
                    </a:ext>
                  </a:extLst>
                </a:gridCol>
                <a:gridCol w="555244">
                  <a:extLst>
                    <a:ext uri="{9D8B030D-6E8A-4147-A177-3AD203B41FA5}">
                      <a16:colId xmlns:a16="http://schemas.microsoft.com/office/drawing/2014/main" val="201424411"/>
                    </a:ext>
                  </a:extLst>
                </a:gridCol>
                <a:gridCol w="555244">
                  <a:extLst>
                    <a:ext uri="{9D8B030D-6E8A-4147-A177-3AD203B41FA5}">
                      <a16:colId xmlns:a16="http://schemas.microsoft.com/office/drawing/2014/main" val="1191395228"/>
                    </a:ext>
                  </a:extLst>
                </a:gridCol>
              </a:tblGrid>
              <a:tr h="1574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030405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030405"/>
                          </a:solidFill>
                        </a:rPr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030405"/>
                          </a:solidFill>
                        </a:rPr>
                        <a:t>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550779"/>
                  </a:ext>
                </a:extLst>
              </a:tr>
              <a:tr h="157418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5140601"/>
                  </a:ext>
                </a:extLst>
              </a:tr>
              <a:tr h="157418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993823"/>
                  </a:ext>
                </a:extLst>
              </a:tr>
              <a:tr h="157418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69377649"/>
                  </a:ext>
                </a:extLst>
              </a:tr>
            </a:tbl>
          </a:graphicData>
        </a:graphic>
      </p:graphicFrame>
      <p:graphicFrame>
        <p:nvGraphicFramePr>
          <p:cNvPr id="24" name="Table 18">
            <a:extLst>
              <a:ext uri="{FF2B5EF4-FFF2-40B4-BE49-F238E27FC236}">
                <a16:creationId xmlns:a16="http://schemas.microsoft.com/office/drawing/2014/main" id="{0CF48AB3-6F5C-40F0-B0F6-2DED03F74C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6641847"/>
              </p:ext>
            </p:extLst>
          </p:nvPr>
        </p:nvGraphicFramePr>
        <p:xfrm>
          <a:off x="3392529" y="4374625"/>
          <a:ext cx="1665732" cy="1638300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555244">
                  <a:extLst>
                    <a:ext uri="{9D8B030D-6E8A-4147-A177-3AD203B41FA5}">
                      <a16:colId xmlns:a16="http://schemas.microsoft.com/office/drawing/2014/main" val="2164046749"/>
                    </a:ext>
                  </a:extLst>
                </a:gridCol>
                <a:gridCol w="555244">
                  <a:extLst>
                    <a:ext uri="{9D8B030D-6E8A-4147-A177-3AD203B41FA5}">
                      <a16:colId xmlns:a16="http://schemas.microsoft.com/office/drawing/2014/main" val="201424411"/>
                    </a:ext>
                  </a:extLst>
                </a:gridCol>
                <a:gridCol w="555244">
                  <a:extLst>
                    <a:ext uri="{9D8B030D-6E8A-4147-A177-3AD203B41FA5}">
                      <a16:colId xmlns:a16="http://schemas.microsoft.com/office/drawing/2014/main" val="1191395228"/>
                    </a:ext>
                  </a:extLst>
                </a:gridCol>
              </a:tblGrid>
              <a:tr h="157418"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030405"/>
                          </a:solidFill>
                        </a:rPr>
                        <a:t>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030405"/>
                          </a:solidFill>
                        </a:rPr>
                        <a:t>X1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>
                          <a:solidFill>
                            <a:srgbClr val="030405"/>
                          </a:solidFill>
                        </a:rPr>
                        <a:t>X2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25550779"/>
                  </a:ext>
                </a:extLst>
              </a:tr>
              <a:tr h="157418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75140601"/>
                  </a:ext>
                </a:extLst>
              </a:tr>
              <a:tr h="157418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81993823"/>
                  </a:ext>
                </a:extLst>
              </a:tr>
              <a:tr h="157418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469377649"/>
                  </a:ext>
                </a:extLst>
              </a:tr>
              <a:tr h="157418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02784440"/>
                  </a:ext>
                </a:extLst>
              </a:tr>
              <a:tr h="157418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93253526"/>
                  </a:ext>
                </a:extLst>
              </a:tr>
              <a:tr h="157418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69137500"/>
                  </a:ext>
                </a:extLst>
              </a:tr>
              <a:tr h="157418"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en-US" sz="7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78033294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FD17D406-129A-4818-BF27-3A3EF7BB7CCB}"/>
              </a:ext>
            </a:extLst>
          </p:cNvPr>
          <p:cNvSpPr/>
          <p:nvPr/>
        </p:nvSpPr>
        <p:spPr>
          <a:xfrm>
            <a:off x="3431449" y="1392460"/>
            <a:ext cx="1587892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Test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D044E51-38EC-49AC-A191-88F2E9674C11}"/>
              </a:ext>
            </a:extLst>
          </p:cNvPr>
          <p:cNvSpPr/>
          <p:nvPr/>
        </p:nvSpPr>
        <p:spPr>
          <a:xfrm>
            <a:off x="3431449" y="3754136"/>
            <a:ext cx="1587892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Train Data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050FAEB0-30E0-4763-8172-BB8FF8D28D2B}"/>
              </a:ext>
            </a:extLst>
          </p:cNvPr>
          <p:cNvSpPr/>
          <p:nvPr/>
        </p:nvSpPr>
        <p:spPr>
          <a:xfrm flipV="1">
            <a:off x="5206411" y="5151550"/>
            <a:ext cx="619193" cy="225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0219926-5EA9-41A8-8F87-5DFB50FD96BD}"/>
              </a:ext>
            </a:extLst>
          </p:cNvPr>
          <p:cNvSpPr/>
          <p:nvPr/>
        </p:nvSpPr>
        <p:spPr>
          <a:xfrm>
            <a:off x="5937947" y="4788816"/>
            <a:ext cx="1840407" cy="18005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Hyperparameter Tuning to select best model construct using cross validation</a:t>
            </a:r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024E8353-091E-49AF-9608-FBC2C11B7947}"/>
              </a:ext>
            </a:extLst>
          </p:cNvPr>
          <p:cNvSpPr/>
          <p:nvPr/>
        </p:nvSpPr>
        <p:spPr>
          <a:xfrm flipV="1">
            <a:off x="7890697" y="5155909"/>
            <a:ext cx="619193" cy="225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DA8529C-E759-44E9-8255-75F3CF5B39F1}"/>
              </a:ext>
            </a:extLst>
          </p:cNvPr>
          <p:cNvSpPr/>
          <p:nvPr/>
        </p:nvSpPr>
        <p:spPr>
          <a:xfrm>
            <a:off x="6064204" y="4110674"/>
            <a:ext cx="1587892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Model Tuning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A6ECB62-DA3C-4F69-830E-3DC5BA2A219F}"/>
              </a:ext>
            </a:extLst>
          </p:cNvPr>
          <p:cNvSpPr/>
          <p:nvPr/>
        </p:nvSpPr>
        <p:spPr>
          <a:xfrm>
            <a:off x="9232341" y="4110674"/>
            <a:ext cx="1587892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Selecting Threshold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1843D25-177D-4553-A93D-0B30C2AEB040}"/>
              </a:ext>
            </a:extLst>
          </p:cNvPr>
          <p:cNvSpPr/>
          <p:nvPr/>
        </p:nvSpPr>
        <p:spPr>
          <a:xfrm>
            <a:off x="8640644" y="4788816"/>
            <a:ext cx="2771287" cy="180052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sz="1200"/>
              <a:t>False Positive :  </a:t>
            </a:r>
            <a:r>
              <a:rPr lang="en-US" sz="1200" b="1"/>
              <a:t>Normal </a:t>
            </a:r>
            <a:r>
              <a:rPr lang="en-US" sz="1200"/>
              <a:t>Predicted as 	     </a:t>
            </a:r>
            <a:r>
              <a:rPr lang="en-US" sz="1200" b="1"/>
              <a:t>Abnormal</a:t>
            </a:r>
          </a:p>
          <a:p>
            <a:endParaRPr lang="en-US" sz="1200" b="1"/>
          </a:p>
          <a:p>
            <a:r>
              <a:rPr lang="en-US" sz="1200"/>
              <a:t>False Negative:  </a:t>
            </a:r>
            <a:r>
              <a:rPr lang="en-US" sz="1200" b="1"/>
              <a:t>Abnormal </a:t>
            </a:r>
            <a:r>
              <a:rPr lang="en-US" sz="1200"/>
              <a:t>Predicted 	     as </a:t>
            </a:r>
            <a:r>
              <a:rPr lang="en-US" sz="1200" b="1"/>
              <a:t>Normal</a:t>
            </a:r>
          </a:p>
          <a:p>
            <a:endParaRPr lang="en-US" sz="1200" b="1"/>
          </a:p>
          <a:p>
            <a:r>
              <a:rPr lang="en-US" sz="1200" b="1"/>
              <a:t>We use cost-based approach to penalize FNs more than FPs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8E3EF2DC-849A-47C5-A216-1D98CE70EB1F}"/>
              </a:ext>
            </a:extLst>
          </p:cNvPr>
          <p:cNvSpPr/>
          <p:nvPr/>
        </p:nvSpPr>
        <p:spPr>
          <a:xfrm rot="16200000" flipV="1">
            <a:off x="9716690" y="3641170"/>
            <a:ext cx="619193" cy="225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61C7EB-4A57-4E6B-9C2A-CFC7F7FD5DCE}"/>
              </a:ext>
            </a:extLst>
          </p:cNvPr>
          <p:cNvSpPr/>
          <p:nvPr/>
        </p:nvSpPr>
        <p:spPr>
          <a:xfrm>
            <a:off x="9092938" y="1920361"/>
            <a:ext cx="1885361" cy="1494704"/>
          </a:xfrm>
          <a:prstGeom prst="rect">
            <a:avLst/>
          </a:prstGeom>
          <a:solidFill>
            <a:srgbClr val="C05900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Final Model with:</a:t>
            </a:r>
          </a:p>
          <a:p>
            <a:pPr algn="ctr"/>
            <a:endParaRPr lang="en-US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Model Construct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/>
              <a:t>Threshold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24EE5CF-704C-4DED-8833-10A3714DF50F}"/>
              </a:ext>
            </a:extLst>
          </p:cNvPr>
          <p:cNvSpPr/>
          <p:nvPr/>
        </p:nvSpPr>
        <p:spPr>
          <a:xfrm>
            <a:off x="9224373" y="1242219"/>
            <a:ext cx="1587892" cy="527901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Final Model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75372B9B-28A6-4A61-BDC0-51B0B83C1E31}"/>
              </a:ext>
            </a:extLst>
          </p:cNvPr>
          <p:cNvSpPr/>
          <p:nvPr/>
        </p:nvSpPr>
        <p:spPr>
          <a:xfrm flipV="1">
            <a:off x="5313244" y="2441781"/>
            <a:ext cx="3442663" cy="2259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AA03D05-C1E3-4EF5-A704-46DDD305DF15}"/>
              </a:ext>
            </a:extLst>
          </p:cNvPr>
          <p:cNvSpPr txBox="1"/>
          <p:nvPr/>
        </p:nvSpPr>
        <p:spPr>
          <a:xfrm>
            <a:off x="5395292" y="2137651"/>
            <a:ext cx="33129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u="sng">
                <a:solidFill>
                  <a:srgbClr val="030405"/>
                </a:solidFill>
              </a:rPr>
              <a:t>Evaluate Performance on Final Model</a:t>
            </a:r>
          </a:p>
        </p:txBody>
      </p:sp>
      <p:sp>
        <p:nvSpPr>
          <p:cNvPr id="32" name="Text Placeholder 12">
            <a:extLst>
              <a:ext uri="{FF2B5EF4-FFF2-40B4-BE49-F238E27FC236}">
                <a16:creationId xmlns:a16="http://schemas.microsoft.com/office/drawing/2014/main" id="{404481FD-9E3A-4D2F-8FF5-F07D0E04C8B4}"/>
              </a:ext>
            </a:extLst>
          </p:cNvPr>
          <p:cNvSpPr txBox="1">
            <a:spLocks/>
          </p:cNvSpPr>
          <p:nvPr/>
        </p:nvSpPr>
        <p:spPr>
          <a:xfrm>
            <a:off x="377671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MODELLING METHODOLOGY</a:t>
            </a:r>
          </a:p>
        </p:txBody>
      </p:sp>
    </p:spTree>
    <p:extLst>
      <p:ext uri="{BB962C8B-B14F-4D97-AF65-F5344CB8AC3E}">
        <p14:creationId xmlns:p14="http://schemas.microsoft.com/office/powerpoint/2010/main" val="400382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2" grpId="0" animBg="1"/>
      <p:bldP spid="25" grpId="0" animBg="1"/>
      <p:bldP spid="26" grpId="0" animBg="1"/>
      <p:bldP spid="27" grpId="0" animBg="1"/>
      <p:bldP spid="30" grpId="0" animBg="1"/>
      <p:bldP spid="31" grpId="0" animBg="1"/>
      <p:bldP spid="34" grpId="0" animBg="1"/>
      <p:bldP spid="15" grpId="0" animBg="1"/>
      <p:bldP spid="17" grpId="0" animBg="1"/>
      <p:bldP spid="21" grpId="0" animBg="1"/>
      <p:bldP spid="4" grpId="0" animBg="1"/>
      <p:bldP spid="28" grpId="0" animBg="1"/>
      <p:bldP spid="29" grpId="0" animBg="1"/>
      <p:bldP spid="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>
                <a:ln>
                  <a:noFill/>
                </a:ln>
                <a:solidFill>
                  <a:srgbClr val="C05900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64F62-5A4F-4973-861F-3EF88DC35AC1}"/>
              </a:ext>
            </a:extLst>
          </p:cNvPr>
          <p:cNvSpPr txBox="1"/>
          <p:nvPr/>
        </p:nvSpPr>
        <p:spPr>
          <a:xfrm>
            <a:off x="407987" y="1735769"/>
            <a:ext cx="396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40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Run a logistic regression model with all the variables</a:t>
            </a:r>
          </a:p>
        </p:txBody>
      </p:sp>
      <p:pic>
        <p:nvPicPr>
          <p:cNvPr id="11" name="Picture 10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B5C32D9-819D-4B03-B7B3-C89599CB72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072" y="1436266"/>
            <a:ext cx="6102670" cy="1675863"/>
          </a:xfrm>
          <a:prstGeom prst="rect">
            <a:avLst/>
          </a:prstGeom>
        </p:spPr>
      </p:pic>
      <p:pic>
        <p:nvPicPr>
          <p:cNvPr id="13" name="Picture 12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E5793F7B-D738-4C99-B904-030FEA57B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072" y="3079385"/>
            <a:ext cx="7280965" cy="369730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2641184-65AE-4DEF-88A4-BD9FC50CA610}"/>
              </a:ext>
            </a:extLst>
          </p:cNvPr>
          <p:cNvSpPr txBox="1"/>
          <p:nvPr/>
        </p:nvSpPr>
        <p:spPr>
          <a:xfrm>
            <a:off x="407988" y="1436266"/>
            <a:ext cx="24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9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- 1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73136D-E0D9-439A-9806-3A829278108D}"/>
              </a:ext>
            </a:extLst>
          </p:cNvPr>
          <p:cNvSpPr/>
          <p:nvPr/>
        </p:nvSpPr>
        <p:spPr>
          <a:xfrm>
            <a:off x="407987" y="2472402"/>
            <a:ext cx="4107451" cy="41734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40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Insight Box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040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40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performance on Train data is not very great. Pseudo R^2 = 65%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040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40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Some variables are nan. Model was not able to solve for their coefficients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040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40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Only a few variables are statistically significant indicating that not all variables have impact on prediction variable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029219-B9AA-4B1A-BA12-E379BE1FFA47}"/>
              </a:ext>
            </a:extLst>
          </p:cNvPr>
          <p:cNvSpPr/>
          <p:nvPr/>
        </p:nvSpPr>
        <p:spPr>
          <a:xfrm>
            <a:off x="8154186" y="2051290"/>
            <a:ext cx="2488676" cy="37768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CBB518D-BC82-4E9E-8976-A68F4E7E08A8}"/>
              </a:ext>
            </a:extLst>
          </p:cNvPr>
          <p:cNvSpPr/>
          <p:nvPr/>
        </p:nvSpPr>
        <p:spPr>
          <a:xfrm>
            <a:off x="4813953" y="5099901"/>
            <a:ext cx="6941271" cy="47134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68D9E11-4881-4B6A-B74A-501114F52F82}"/>
              </a:ext>
            </a:extLst>
          </p:cNvPr>
          <p:cNvSpPr/>
          <p:nvPr/>
        </p:nvSpPr>
        <p:spPr>
          <a:xfrm>
            <a:off x="4713072" y="3702129"/>
            <a:ext cx="7174128" cy="9219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95218A0-7540-4E15-9ADC-7FEC477E905D}"/>
              </a:ext>
            </a:extLst>
          </p:cNvPr>
          <p:cNvSpPr/>
          <p:nvPr/>
        </p:nvSpPr>
        <p:spPr>
          <a:xfrm>
            <a:off x="4713072" y="3979893"/>
            <a:ext cx="7174128" cy="9219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7F28621-793E-44CD-96B7-39D86EBC78E7}"/>
              </a:ext>
            </a:extLst>
          </p:cNvPr>
          <p:cNvSpPr/>
          <p:nvPr/>
        </p:nvSpPr>
        <p:spPr>
          <a:xfrm>
            <a:off x="4713072" y="4417070"/>
            <a:ext cx="7174128" cy="9219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6374C6A-6E24-4FCE-BDF2-191FA42A88FC}"/>
              </a:ext>
            </a:extLst>
          </p:cNvPr>
          <p:cNvSpPr/>
          <p:nvPr/>
        </p:nvSpPr>
        <p:spPr>
          <a:xfrm>
            <a:off x="4713072" y="4536519"/>
            <a:ext cx="7174128" cy="9219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B20ECDD-2F6F-4D1A-B2A8-504571CD8D73}"/>
              </a:ext>
            </a:extLst>
          </p:cNvPr>
          <p:cNvSpPr/>
          <p:nvPr/>
        </p:nvSpPr>
        <p:spPr>
          <a:xfrm>
            <a:off x="4713072" y="4835841"/>
            <a:ext cx="7174128" cy="9219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5D3A00E-9267-4CBC-972D-E0157807C6D8}"/>
              </a:ext>
            </a:extLst>
          </p:cNvPr>
          <p:cNvSpPr/>
          <p:nvPr/>
        </p:nvSpPr>
        <p:spPr>
          <a:xfrm>
            <a:off x="4713072" y="6001658"/>
            <a:ext cx="7174128" cy="9219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ACB3995-A1D9-444F-ACAA-961D0CD0A91D}"/>
              </a:ext>
            </a:extLst>
          </p:cNvPr>
          <p:cNvSpPr/>
          <p:nvPr/>
        </p:nvSpPr>
        <p:spPr>
          <a:xfrm>
            <a:off x="4713072" y="6258156"/>
            <a:ext cx="7174128" cy="9219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 Placeholder 12">
            <a:extLst>
              <a:ext uri="{FF2B5EF4-FFF2-40B4-BE49-F238E27FC236}">
                <a16:creationId xmlns:a16="http://schemas.microsoft.com/office/drawing/2014/main" id="{DC3718E5-DDD9-4905-B0AD-BE946A686BD6}"/>
              </a:ext>
            </a:extLst>
          </p:cNvPr>
          <p:cNvSpPr txBox="1">
            <a:spLocks/>
          </p:cNvSpPr>
          <p:nvPr/>
        </p:nvSpPr>
        <p:spPr>
          <a:xfrm>
            <a:off x="377671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>
                <a:ln>
                  <a:noFill/>
                </a:ln>
                <a:solidFill>
                  <a:srgbClr val="C05900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+mn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31088393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0447E444-DBA8-41C3-8E07-6D4FB2B08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142" y="1794511"/>
            <a:ext cx="6011269" cy="1366197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>
                <a:ln>
                  <a:noFill/>
                </a:ln>
                <a:solidFill>
                  <a:srgbClr val="C05900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+mn-cs"/>
              </a:rPr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64F62-5A4F-4973-861F-3EF88DC35AC1}"/>
              </a:ext>
            </a:extLst>
          </p:cNvPr>
          <p:cNvSpPr txBox="1"/>
          <p:nvPr/>
        </p:nvSpPr>
        <p:spPr>
          <a:xfrm>
            <a:off x="413863" y="1789230"/>
            <a:ext cx="3968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40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Ran a logistic regression with significant variables and two interaction terms*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41184-65AE-4DEF-88A4-BD9FC50CA610}"/>
              </a:ext>
            </a:extLst>
          </p:cNvPr>
          <p:cNvSpPr txBox="1"/>
          <p:nvPr/>
        </p:nvSpPr>
        <p:spPr>
          <a:xfrm>
            <a:off x="413863" y="1452164"/>
            <a:ext cx="24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>
                <a:ln>
                  <a:noFill/>
                </a:ln>
                <a:solidFill>
                  <a:srgbClr val="C059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Step - 2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73136D-E0D9-439A-9806-3A829278108D}"/>
              </a:ext>
            </a:extLst>
          </p:cNvPr>
          <p:cNvSpPr/>
          <p:nvPr/>
        </p:nvSpPr>
        <p:spPr>
          <a:xfrm>
            <a:off x="413863" y="2880380"/>
            <a:ext cx="4101576" cy="37655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40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Insight Box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040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40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Model performance on Train data is still not very great. However, when compared to previous model, BIC value has decreased (less complex model)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30405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30405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The interaction terms are significant indicating that the suspected interaction is indeed true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029219-B9AA-4B1A-BA12-E379BE1FFA47}"/>
              </a:ext>
            </a:extLst>
          </p:cNvPr>
          <p:cNvSpPr/>
          <p:nvPr/>
        </p:nvSpPr>
        <p:spPr>
          <a:xfrm>
            <a:off x="8154186" y="2051290"/>
            <a:ext cx="2488676" cy="37768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Picture 6" descr="Graphical user interface&#10;&#10;Description automatically generated">
            <a:extLst>
              <a:ext uri="{FF2B5EF4-FFF2-40B4-BE49-F238E27FC236}">
                <a16:creationId xmlns:a16="http://schemas.microsoft.com/office/drawing/2014/main" id="{D4383ED3-82DB-40D8-977D-8A4B89CADA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534" y="3563632"/>
            <a:ext cx="6791304" cy="19321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2B791B71-801E-42FF-BE2C-437DF1C0FEA7}"/>
              </a:ext>
            </a:extLst>
          </p:cNvPr>
          <p:cNvSpPr/>
          <p:nvPr/>
        </p:nvSpPr>
        <p:spPr>
          <a:xfrm>
            <a:off x="4810482" y="4848906"/>
            <a:ext cx="7174128" cy="9219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ED7F50C-BBDC-4AC2-B1F0-FD07D23482FF}"/>
              </a:ext>
            </a:extLst>
          </p:cNvPr>
          <p:cNvSpPr/>
          <p:nvPr/>
        </p:nvSpPr>
        <p:spPr>
          <a:xfrm>
            <a:off x="4810482" y="5099023"/>
            <a:ext cx="7174128" cy="92197"/>
          </a:xfrm>
          <a:prstGeom prst="rect">
            <a:avLst/>
          </a:prstGeom>
          <a:solidFill>
            <a:srgbClr val="FFFF00">
              <a:alpha val="23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3C26451-0078-42CB-B840-67370385860A}"/>
              </a:ext>
            </a:extLst>
          </p:cNvPr>
          <p:cNvSpPr txBox="1"/>
          <p:nvPr/>
        </p:nvSpPr>
        <p:spPr>
          <a:xfrm>
            <a:off x="4810482" y="6423275"/>
            <a:ext cx="6587571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C059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* Interaction Terms: </a:t>
            </a:r>
            <a:r>
              <a:rPr kumimoji="0" lang="en-US" sz="1100" b="0" i="1" u="none" strike="noStrike" kern="1200" cap="none" spc="0" normalizeH="0" baseline="0" noProof="0" err="1">
                <a:ln>
                  <a:noFill/>
                </a:ln>
                <a:solidFill>
                  <a:srgbClr val="C059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uterine_contract_accel</a:t>
            </a:r>
            <a:r>
              <a:rPr kumimoji="0" lang="en-US" sz="1100" b="0" i="1" u="none" strike="noStrike" kern="1200" cap="none" spc="0" normalizeH="0" baseline="0" noProof="0">
                <a:ln>
                  <a:noFill/>
                </a:ln>
                <a:solidFill>
                  <a:srgbClr val="C059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, and </a:t>
            </a:r>
            <a:r>
              <a:rPr kumimoji="0" lang="en-US" sz="1100" b="0" i="1" u="none" strike="noStrike" kern="1200" cap="none" spc="0" normalizeH="0" baseline="0" noProof="0" err="1">
                <a:ln>
                  <a:noFill/>
                </a:ln>
                <a:solidFill>
                  <a:srgbClr val="C059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uterine_contract_light_decel</a:t>
            </a:r>
            <a:endParaRPr kumimoji="0" lang="en-US" sz="1100" b="0" i="1" u="none" strike="noStrike" kern="1200" cap="none" spc="0" normalizeH="0" baseline="0" noProof="0">
              <a:ln>
                <a:noFill/>
              </a:ln>
              <a:solidFill>
                <a:srgbClr val="C059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E51BD5B5-A48B-4023-BC8E-3E1C7155E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0100"/>
            <a:ext cx="6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1800" b="0" i="0" u="none" strike="noStrike" kern="1200" cap="none" spc="0" normalizeH="0" baseline="0" noProof="0">
              <a:ln>
                <a:noFill/>
              </a:ln>
              <a:solidFill>
                <a:srgbClr val="C059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6" name="Text Placeholder 12">
            <a:extLst>
              <a:ext uri="{FF2B5EF4-FFF2-40B4-BE49-F238E27FC236}">
                <a16:creationId xmlns:a16="http://schemas.microsoft.com/office/drawing/2014/main" id="{DAA4FC90-479D-4384-B9E0-801609CDB579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800" b="1" i="0" u="none" strike="noStrike" kern="1200" cap="all" spc="0" normalizeH="0" baseline="0" noProof="0">
                <a:ln>
                  <a:noFill/>
                </a:ln>
                <a:solidFill>
                  <a:srgbClr val="C05900"/>
                </a:solidFill>
                <a:effectLst/>
                <a:uLnTx/>
                <a:uFillTx/>
                <a:latin typeface="Arial Black" panose="020B0604020202020204" pitchFamily="34" charset="0"/>
                <a:ea typeface="+mn-ea"/>
                <a:cs typeface="+mn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7706060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64F62-5A4F-4973-861F-3EF88DC35AC1}"/>
              </a:ext>
            </a:extLst>
          </p:cNvPr>
          <p:cNvSpPr txBox="1"/>
          <p:nvPr/>
        </p:nvSpPr>
        <p:spPr>
          <a:xfrm>
            <a:off x="413863" y="1789230"/>
            <a:ext cx="3968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30405"/>
                </a:solidFill>
              </a:rPr>
              <a:t>Identify the threshold probability cutoff and performance on </a:t>
            </a:r>
            <a:r>
              <a:rPr lang="en-US" b="1">
                <a:solidFill>
                  <a:srgbClr val="030405"/>
                </a:solidFill>
              </a:rPr>
              <a:t>Training 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41184-65AE-4DEF-88A4-BD9FC50CA610}"/>
              </a:ext>
            </a:extLst>
          </p:cNvPr>
          <p:cNvSpPr txBox="1"/>
          <p:nvPr/>
        </p:nvSpPr>
        <p:spPr>
          <a:xfrm>
            <a:off x="413863" y="1452164"/>
            <a:ext cx="24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Step - 3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73136D-E0D9-439A-9806-3A829278108D}"/>
              </a:ext>
            </a:extLst>
          </p:cNvPr>
          <p:cNvSpPr/>
          <p:nvPr/>
        </p:nvSpPr>
        <p:spPr>
          <a:xfrm>
            <a:off x="413863" y="2880380"/>
            <a:ext cx="4101576" cy="372711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rgbClr val="030405"/>
                </a:solidFill>
              </a:rPr>
              <a:t>Insight Box</a:t>
            </a:r>
          </a:p>
          <a:p>
            <a:pPr algn="ctr"/>
            <a:endParaRPr lang="en-US">
              <a:solidFill>
                <a:srgbClr val="030405"/>
              </a:solidFill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rgbClr val="030405"/>
                </a:solidFill>
              </a:rPr>
              <a:t>Threshold that minimizes overall cost is 0.284</a:t>
            </a:r>
          </a:p>
          <a:p>
            <a:pPr marL="342900" indent="-342900">
              <a:buAutoNum type="arabicPeriod"/>
            </a:pPr>
            <a:endParaRPr lang="en-US">
              <a:solidFill>
                <a:srgbClr val="030405"/>
              </a:solidFill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rgbClr val="030405"/>
                </a:solidFill>
              </a:rPr>
              <a:t>Area under the curve is good : 96.5%</a:t>
            </a:r>
          </a:p>
          <a:p>
            <a:pPr marL="342900" indent="-342900">
              <a:buAutoNum type="arabicPeriod"/>
            </a:pPr>
            <a:endParaRPr lang="en-US">
              <a:solidFill>
                <a:srgbClr val="030405"/>
              </a:solidFill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rgbClr val="030405"/>
                </a:solidFill>
              </a:rPr>
              <a:t>Accuracy is much better than baseline classifier (90%)</a:t>
            </a:r>
          </a:p>
          <a:p>
            <a:pPr marL="342900" indent="-342900">
              <a:buAutoNum type="arabicPeriod"/>
            </a:pPr>
            <a:endParaRPr lang="en-US">
              <a:solidFill>
                <a:srgbClr val="030405"/>
              </a:solidFill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rgbClr val="030405"/>
                </a:solidFill>
              </a:rPr>
              <a:t>The precision of class ‘1’ is low</a:t>
            </a:r>
          </a:p>
        </p:txBody>
      </p:sp>
      <p:pic>
        <p:nvPicPr>
          <p:cNvPr id="6" name="Picture 5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104892E6-7509-4925-AA3A-B097DDE3A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423" y="1926210"/>
            <a:ext cx="7283778" cy="2380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2B5322D-F81F-41B8-B6BE-AAE1233D9BBF}"/>
              </a:ext>
            </a:extLst>
          </p:cNvPr>
          <p:cNvSpPr/>
          <p:nvPr/>
        </p:nvSpPr>
        <p:spPr>
          <a:xfrm>
            <a:off x="4877678" y="1591510"/>
            <a:ext cx="7009522" cy="3605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/>
              <a:t>We assumed the cost associated with FP:FN as </a:t>
            </a:r>
            <a:r>
              <a:rPr lang="en-US" sz="1600" b="1"/>
              <a:t>1 : 3</a:t>
            </a:r>
          </a:p>
        </p:txBody>
      </p:sp>
      <p:pic>
        <p:nvPicPr>
          <p:cNvPr id="11" name="Picture 10" descr="Chart, line chart&#10;&#10;Description automatically generated">
            <a:extLst>
              <a:ext uri="{FF2B5EF4-FFF2-40B4-BE49-F238E27FC236}">
                <a16:creationId xmlns:a16="http://schemas.microsoft.com/office/drawing/2014/main" id="{E7168607-5264-4BB6-B226-205CDE5CF4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3422" y="4205417"/>
            <a:ext cx="3057681" cy="2036285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9065D20-4DA2-410B-9D6B-CF1F2E8DD98C}"/>
              </a:ext>
            </a:extLst>
          </p:cNvPr>
          <p:cNvSpPr/>
          <p:nvPr/>
        </p:nvSpPr>
        <p:spPr>
          <a:xfrm>
            <a:off x="4990800" y="6246931"/>
            <a:ext cx="2503510" cy="3605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AUC:0.965 </a:t>
            </a:r>
            <a:endParaRPr lang="en-US" sz="1400" b="1"/>
          </a:p>
        </p:txBody>
      </p:sp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8F140724-07E1-4C40-851B-FD2CCE4031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6003" y="4646674"/>
            <a:ext cx="4502727" cy="130673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2693B837-F795-4261-901C-6A4582A66F33}"/>
              </a:ext>
            </a:extLst>
          </p:cNvPr>
          <p:cNvSpPr/>
          <p:nvPr/>
        </p:nvSpPr>
        <p:spPr>
          <a:xfrm>
            <a:off x="7638903" y="4342397"/>
            <a:ext cx="4216926" cy="1611012"/>
          </a:xfrm>
          <a:prstGeom prst="rect">
            <a:avLst/>
          </a:prstGeom>
          <a:noFill/>
          <a:ln>
            <a:solidFill>
              <a:srgbClr val="030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59F1EFE-8063-4E98-BBAD-92129EE27C05}"/>
              </a:ext>
            </a:extLst>
          </p:cNvPr>
          <p:cNvSpPr/>
          <p:nvPr/>
        </p:nvSpPr>
        <p:spPr>
          <a:xfrm>
            <a:off x="7638903" y="6238288"/>
            <a:ext cx="4216926" cy="3605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Accuracy: 90%</a:t>
            </a:r>
            <a:endParaRPr lang="en-US" sz="1400" b="1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8814431-FFD8-45F5-8A6F-B62BFCE225B1}"/>
              </a:ext>
            </a:extLst>
          </p:cNvPr>
          <p:cNvSpPr/>
          <p:nvPr/>
        </p:nvSpPr>
        <p:spPr>
          <a:xfrm>
            <a:off x="10331639" y="5375103"/>
            <a:ext cx="720881" cy="176191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 Placeholder 12">
            <a:extLst>
              <a:ext uri="{FF2B5EF4-FFF2-40B4-BE49-F238E27FC236}">
                <a16:creationId xmlns:a16="http://schemas.microsoft.com/office/drawing/2014/main" id="{3FD7E903-5F52-4856-9975-B52DB8BFAED4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92670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464F62-5A4F-4973-861F-3EF88DC35AC1}"/>
              </a:ext>
            </a:extLst>
          </p:cNvPr>
          <p:cNvSpPr txBox="1"/>
          <p:nvPr/>
        </p:nvSpPr>
        <p:spPr>
          <a:xfrm>
            <a:off x="413863" y="1789230"/>
            <a:ext cx="3968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030405"/>
                </a:solidFill>
              </a:rPr>
              <a:t>Assessing the performance on test data</a:t>
            </a:r>
            <a:endParaRPr lang="en-US" b="1">
              <a:solidFill>
                <a:srgbClr val="030405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41184-65AE-4DEF-88A4-BD9FC50CA610}"/>
              </a:ext>
            </a:extLst>
          </p:cNvPr>
          <p:cNvSpPr txBox="1"/>
          <p:nvPr/>
        </p:nvSpPr>
        <p:spPr>
          <a:xfrm>
            <a:off x="413863" y="1452164"/>
            <a:ext cx="24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Step - 4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273136D-E0D9-439A-9806-3A829278108D}"/>
              </a:ext>
            </a:extLst>
          </p:cNvPr>
          <p:cNvSpPr/>
          <p:nvPr/>
        </p:nvSpPr>
        <p:spPr>
          <a:xfrm>
            <a:off x="413863" y="2880380"/>
            <a:ext cx="4317476" cy="376551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>
                <a:solidFill>
                  <a:srgbClr val="030405"/>
                </a:solidFill>
              </a:rPr>
              <a:t>Insight Box</a:t>
            </a:r>
          </a:p>
          <a:p>
            <a:pPr algn="ctr"/>
            <a:endParaRPr lang="en-US">
              <a:solidFill>
                <a:srgbClr val="030405"/>
              </a:solidFill>
            </a:endParaRPr>
          </a:p>
          <a:p>
            <a:pPr marL="342900" indent="-342900">
              <a:buAutoNum type="arabicPeriod"/>
            </a:pPr>
            <a:r>
              <a:rPr lang="en-US">
                <a:solidFill>
                  <a:srgbClr val="030405"/>
                </a:solidFill>
              </a:rPr>
              <a:t>Similar performance as on test set indicating that the model is not overfitting the train data</a:t>
            </a:r>
          </a:p>
          <a:p>
            <a:endParaRPr lang="en-US">
              <a:solidFill>
                <a:srgbClr val="030405"/>
              </a:solidFill>
            </a:endParaRP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C9446132-1124-4C75-BE0C-E64CEB8F86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6826" y="3033206"/>
            <a:ext cx="7162944" cy="21679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B24C80B9-5796-41A5-B7CB-360693325F6B}"/>
              </a:ext>
            </a:extLst>
          </p:cNvPr>
          <p:cNvSpPr/>
          <p:nvPr/>
        </p:nvSpPr>
        <p:spPr>
          <a:xfrm>
            <a:off x="5117363" y="3033205"/>
            <a:ext cx="6344045" cy="2167899"/>
          </a:xfrm>
          <a:prstGeom prst="rect">
            <a:avLst/>
          </a:prstGeom>
          <a:noFill/>
          <a:ln>
            <a:solidFill>
              <a:srgbClr val="030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9BBFCCD-C0DD-48A4-AE71-CA7423BAF950}"/>
              </a:ext>
            </a:extLst>
          </p:cNvPr>
          <p:cNvSpPr/>
          <p:nvPr/>
        </p:nvSpPr>
        <p:spPr>
          <a:xfrm>
            <a:off x="9395467" y="4274395"/>
            <a:ext cx="792969" cy="23451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 Placeholder 12">
            <a:extLst>
              <a:ext uri="{FF2B5EF4-FFF2-40B4-BE49-F238E27FC236}">
                <a16:creationId xmlns:a16="http://schemas.microsoft.com/office/drawing/2014/main" id="{5A9771FF-A7B2-44A9-B06D-4F3DDA254110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LOGISTIC REGRESSION</a:t>
            </a:r>
          </a:p>
        </p:txBody>
      </p:sp>
    </p:spTree>
    <p:extLst>
      <p:ext uri="{BB962C8B-B14F-4D97-AF65-F5344CB8AC3E}">
        <p14:creationId xmlns:p14="http://schemas.microsoft.com/office/powerpoint/2010/main" val="128611115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78C09F0C-BB4D-4648-9053-3990AC4D29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24" y="2026502"/>
            <a:ext cx="5614566" cy="4656496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A8F05E2B-128C-475A-8E1F-9EF22BC2C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6910" y="4872762"/>
            <a:ext cx="3357314" cy="1866566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41184-65AE-4DEF-88A4-BD9FC50CA610}"/>
              </a:ext>
            </a:extLst>
          </p:cNvPr>
          <p:cNvSpPr txBox="1"/>
          <p:nvPr/>
        </p:nvSpPr>
        <p:spPr>
          <a:xfrm>
            <a:off x="413863" y="1452164"/>
            <a:ext cx="24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Feature Importance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7D664B0F-2030-4522-9DC9-9DB6F3646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49571" y="1044140"/>
            <a:ext cx="3487057" cy="1964723"/>
          </a:xfrm>
          <a:prstGeom prst="rect">
            <a:avLst/>
          </a:prstGeom>
        </p:spPr>
      </p:pic>
      <p:pic>
        <p:nvPicPr>
          <p:cNvPr id="18" name="Picture 17" descr="Chart&#10;&#10;Description automatically generated with medium confidence">
            <a:extLst>
              <a:ext uri="{FF2B5EF4-FFF2-40B4-BE49-F238E27FC236}">
                <a16:creationId xmlns:a16="http://schemas.microsoft.com/office/drawing/2014/main" id="{6E0436B6-FE53-48D3-A40E-100AC6F968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4405" y="1030011"/>
            <a:ext cx="3246345" cy="1945205"/>
          </a:xfrm>
          <a:prstGeom prst="rect">
            <a:avLst/>
          </a:prstGeom>
        </p:spPr>
      </p:pic>
      <p:pic>
        <p:nvPicPr>
          <p:cNvPr id="20" name="Picture 19" descr="Chart, histogram&#10;&#10;Description automatically generated">
            <a:extLst>
              <a:ext uri="{FF2B5EF4-FFF2-40B4-BE49-F238E27FC236}">
                <a16:creationId xmlns:a16="http://schemas.microsoft.com/office/drawing/2014/main" id="{EE75364F-83C3-4E72-86A3-C7A894B1F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61454" y="2989345"/>
            <a:ext cx="3109401" cy="2038823"/>
          </a:xfrm>
          <a:prstGeom prst="rect">
            <a:avLst/>
          </a:prstGeom>
        </p:spPr>
      </p:pic>
      <p:pic>
        <p:nvPicPr>
          <p:cNvPr id="23" name="Picture 22" descr="Chart, line chart&#10;&#10;Description automatically generated">
            <a:extLst>
              <a:ext uri="{FF2B5EF4-FFF2-40B4-BE49-F238E27FC236}">
                <a16:creationId xmlns:a16="http://schemas.microsoft.com/office/drawing/2014/main" id="{84ECE528-D25F-4B4F-A1E8-A6D81580B76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01108" y="4950853"/>
            <a:ext cx="2934072" cy="1796225"/>
          </a:xfrm>
          <a:prstGeom prst="rect">
            <a:avLst/>
          </a:prstGeom>
        </p:spPr>
      </p:pic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30E9EFB3-DF51-44D6-A5B2-ABE0420D917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LOGISTIC REGRESSION</a:t>
            </a:r>
          </a:p>
        </p:txBody>
      </p:sp>
      <p:pic>
        <p:nvPicPr>
          <p:cNvPr id="16" name="Picture 15" descr="Chart, line chart, histogram&#10;&#10;Description automatically generated">
            <a:extLst>
              <a:ext uri="{FF2B5EF4-FFF2-40B4-BE49-F238E27FC236}">
                <a16:creationId xmlns:a16="http://schemas.microsoft.com/office/drawing/2014/main" id="{FC8B41BF-A3D9-4362-BE79-9E515EB9B57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1385" y="2911136"/>
            <a:ext cx="3487058" cy="1989827"/>
          </a:xfrm>
          <a:prstGeom prst="rect">
            <a:avLst/>
          </a:prstGeom>
        </p:spPr>
      </p:pic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AF09E240-1367-4E1B-9184-E9E69FC305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582" y="980060"/>
            <a:ext cx="3487057" cy="1964723"/>
          </a:xfrm>
          <a:prstGeom prst="rect">
            <a:avLst/>
          </a:prstGeom>
        </p:spPr>
      </p:pic>
      <p:pic>
        <p:nvPicPr>
          <p:cNvPr id="19" name="Picture 18" descr="Chart&#10;&#10;Description automatically generated with medium confidence">
            <a:extLst>
              <a:ext uri="{FF2B5EF4-FFF2-40B4-BE49-F238E27FC236}">
                <a16:creationId xmlns:a16="http://schemas.microsoft.com/office/drawing/2014/main" id="{36240DFD-741B-4DF4-B143-D5AE3C46A4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416" y="965931"/>
            <a:ext cx="3246345" cy="1945205"/>
          </a:xfrm>
          <a:prstGeom prst="rect">
            <a:avLst/>
          </a:prstGeom>
        </p:spPr>
      </p:pic>
      <p:pic>
        <p:nvPicPr>
          <p:cNvPr id="21" name="Picture 20" descr="Chart, histogram&#10;&#10;Description automatically generated">
            <a:extLst>
              <a:ext uri="{FF2B5EF4-FFF2-40B4-BE49-F238E27FC236}">
                <a16:creationId xmlns:a16="http://schemas.microsoft.com/office/drawing/2014/main" id="{80C664A2-C0FB-48F8-AC4E-8EE8A80077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74465" y="2925265"/>
            <a:ext cx="3109401" cy="2038823"/>
          </a:xfrm>
          <a:prstGeom prst="rect">
            <a:avLst/>
          </a:prstGeom>
        </p:spPr>
      </p:pic>
      <p:pic>
        <p:nvPicPr>
          <p:cNvPr id="22" name="Picture 21" descr="Chart, line chart&#10;&#10;Description automatically generated">
            <a:extLst>
              <a:ext uri="{FF2B5EF4-FFF2-40B4-BE49-F238E27FC236}">
                <a16:creationId xmlns:a16="http://schemas.microsoft.com/office/drawing/2014/main" id="{98E35D14-8D23-499A-A60E-529DC82AD4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14119" y="4886773"/>
            <a:ext cx="2934072" cy="179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720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C1A2C4-7C3A-42BF-BE42-337CB7217B6C}"/>
              </a:ext>
            </a:extLst>
          </p:cNvPr>
          <p:cNvSpPr txBox="1"/>
          <p:nvPr/>
        </p:nvSpPr>
        <p:spPr>
          <a:xfrm>
            <a:off x="729931" y="3210792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7200" b="1" i="1"/>
              <a:t>01</a:t>
            </a:r>
            <a:endParaRPr lang="zh-CN" altLang="en-US" sz="7200" b="1" i="1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3413647A-E219-E842-9FEC-F5A567D87243}"/>
              </a:ext>
            </a:extLst>
          </p:cNvPr>
          <p:cNvSpPr txBox="1"/>
          <p:nvPr/>
        </p:nvSpPr>
        <p:spPr>
          <a:xfrm>
            <a:off x="1913637" y="3484085"/>
            <a:ext cx="1976823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Introduction</a:t>
            </a:r>
            <a:endParaRPr lang="zh-CN" altLang="en-US" sz="2400" b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AC35E66D-8A25-E943-BC30-84264D32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05661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6E074A8A-BCC0-4314-BE09-3DFBFFB12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0815" y="4600170"/>
            <a:ext cx="5638800" cy="1847850"/>
          </a:xfrm>
          <a:prstGeom prst="rect">
            <a:avLst/>
          </a:prstGeom>
        </p:spPr>
      </p:pic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41184-65AE-4DEF-88A4-BD9FC50CA610}"/>
              </a:ext>
            </a:extLst>
          </p:cNvPr>
          <p:cNvSpPr txBox="1"/>
          <p:nvPr/>
        </p:nvSpPr>
        <p:spPr>
          <a:xfrm>
            <a:off x="413863" y="1452164"/>
            <a:ext cx="24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Model Performance 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6F0F190B-F6C2-425D-9ACC-0013C84E8A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39" y="2286955"/>
            <a:ext cx="4294909" cy="276225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E132935-9133-46E7-A14F-DABCB0D06D54}"/>
              </a:ext>
            </a:extLst>
          </p:cNvPr>
          <p:cNvSpPr/>
          <p:nvPr/>
        </p:nvSpPr>
        <p:spPr>
          <a:xfrm>
            <a:off x="413863" y="5405836"/>
            <a:ext cx="4120037" cy="3605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AUC:0.99</a:t>
            </a:r>
            <a:endParaRPr lang="en-US" sz="1400" b="1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379792B6-02B8-478F-9095-6F243F9D88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0582" y="2172991"/>
            <a:ext cx="5819775" cy="177165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E253561-17D1-4FFE-B8F9-14A24CA72291}"/>
              </a:ext>
            </a:extLst>
          </p:cNvPr>
          <p:cNvSpPr/>
          <p:nvPr/>
        </p:nvSpPr>
        <p:spPr>
          <a:xfrm>
            <a:off x="5250582" y="1579443"/>
            <a:ext cx="6606456" cy="3605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Performance on Training Data</a:t>
            </a:r>
            <a:endParaRPr lang="en-US" sz="1400" b="1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4C1CDD-0113-4648-938B-D8CB87AC33D9}"/>
              </a:ext>
            </a:extLst>
          </p:cNvPr>
          <p:cNvSpPr/>
          <p:nvPr/>
        </p:nvSpPr>
        <p:spPr>
          <a:xfrm>
            <a:off x="5250582" y="4123187"/>
            <a:ext cx="6606456" cy="3605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Performance on Test Data</a:t>
            </a:r>
            <a:endParaRPr lang="en-US" sz="1400" b="1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9E41C0-FA04-4C41-9D5C-63D82CF8302F}"/>
              </a:ext>
            </a:extLst>
          </p:cNvPr>
          <p:cNvSpPr/>
          <p:nvPr/>
        </p:nvSpPr>
        <p:spPr>
          <a:xfrm>
            <a:off x="6096000" y="5229150"/>
            <a:ext cx="4723615" cy="27851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125DB-6643-4A57-935E-0404D3BC2744}"/>
              </a:ext>
            </a:extLst>
          </p:cNvPr>
          <p:cNvSpPr/>
          <p:nvPr/>
        </p:nvSpPr>
        <p:spPr>
          <a:xfrm>
            <a:off x="8821479" y="5586118"/>
            <a:ext cx="854149" cy="27851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1428F4BB-05C3-4776-B4F9-E28C629F1061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DECISION TREES</a:t>
            </a:r>
          </a:p>
        </p:txBody>
      </p:sp>
    </p:spTree>
    <p:extLst>
      <p:ext uri="{BB962C8B-B14F-4D97-AF65-F5344CB8AC3E}">
        <p14:creationId xmlns:p14="http://schemas.microsoft.com/office/powerpoint/2010/main" val="423532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 animBg="1"/>
      <p:bldP spid="1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6344046" cy="86783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 </a:t>
            </a:r>
            <a:endParaRPr lang="en-US" sz="2800" b="1" kern="1200" cap="all" baseline="0">
              <a:solidFill>
                <a:schemeClr val="tx1"/>
              </a:solidFill>
              <a:latin typeface="Arial Black" panose="020B0604020202020204" pitchFamily="34" charset="0"/>
              <a:ea typeface="+mj-ea"/>
              <a:cs typeface="+mj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641184-65AE-4DEF-88A4-BD9FC50CA610}"/>
              </a:ext>
            </a:extLst>
          </p:cNvPr>
          <p:cNvSpPr txBox="1"/>
          <p:nvPr/>
        </p:nvSpPr>
        <p:spPr>
          <a:xfrm>
            <a:off x="413863" y="1452164"/>
            <a:ext cx="2403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Model Performance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9F125DB-6643-4A57-935E-0404D3BC2744}"/>
              </a:ext>
            </a:extLst>
          </p:cNvPr>
          <p:cNvSpPr/>
          <p:nvPr/>
        </p:nvSpPr>
        <p:spPr>
          <a:xfrm>
            <a:off x="8821479" y="5586118"/>
            <a:ext cx="854149" cy="27851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Chart, line chart&#10;&#10;Description automatically generated">
            <a:extLst>
              <a:ext uri="{FF2B5EF4-FFF2-40B4-BE49-F238E27FC236}">
                <a16:creationId xmlns:a16="http://schemas.microsoft.com/office/drawing/2014/main" id="{E337D62F-A155-4326-BED6-4833BE9D8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0879" y="2399198"/>
            <a:ext cx="3981450" cy="2381250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CB545A91-57E2-4984-A7D2-E2139812C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0274" y="4578027"/>
            <a:ext cx="5493325" cy="1756151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D9E41C0-FA04-4C41-9D5C-63D82CF8302F}"/>
              </a:ext>
            </a:extLst>
          </p:cNvPr>
          <p:cNvSpPr/>
          <p:nvPr/>
        </p:nvSpPr>
        <p:spPr>
          <a:xfrm>
            <a:off x="5883192" y="5239584"/>
            <a:ext cx="3728936" cy="223693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29F1A5B-F53E-425C-B0C0-0E0FB1D511D3}"/>
              </a:ext>
            </a:extLst>
          </p:cNvPr>
          <p:cNvSpPr/>
          <p:nvPr/>
        </p:nvSpPr>
        <p:spPr>
          <a:xfrm>
            <a:off x="8902629" y="5613382"/>
            <a:ext cx="705908" cy="190230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 Placeholder 12">
            <a:extLst>
              <a:ext uri="{FF2B5EF4-FFF2-40B4-BE49-F238E27FC236}">
                <a16:creationId xmlns:a16="http://schemas.microsoft.com/office/drawing/2014/main" id="{0A81280B-FDEA-497B-9B12-355B649936F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8392703" cy="5934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RANDOM FOREST</a:t>
            </a:r>
          </a:p>
        </p:txBody>
      </p:sp>
      <p:pic>
        <p:nvPicPr>
          <p:cNvPr id="4" name="Picture 5" descr="Table&#10;&#10;Description automatically generated">
            <a:extLst>
              <a:ext uri="{FF2B5EF4-FFF2-40B4-BE49-F238E27FC236}">
                <a16:creationId xmlns:a16="http://schemas.microsoft.com/office/drawing/2014/main" id="{22C0F94A-C462-4C99-8568-D406F1DED6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30275" y="2123485"/>
            <a:ext cx="5275542" cy="175683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A3AC6C1-A80C-E047-80B8-344E6AE7AAD1}"/>
              </a:ext>
            </a:extLst>
          </p:cNvPr>
          <p:cNvSpPr/>
          <p:nvPr/>
        </p:nvSpPr>
        <p:spPr>
          <a:xfrm>
            <a:off x="413863" y="5405836"/>
            <a:ext cx="4120037" cy="3605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AUC:0.99</a:t>
            </a:r>
            <a:endParaRPr lang="en-US" sz="1400" b="1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3E9184E-A3ED-144E-8F0A-9C90FEB1C98A}"/>
              </a:ext>
            </a:extLst>
          </p:cNvPr>
          <p:cNvSpPr/>
          <p:nvPr/>
        </p:nvSpPr>
        <p:spPr>
          <a:xfrm>
            <a:off x="5250582" y="1579443"/>
            <a:ext cx="6606456" cy="3605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Performance on Training Data</a:t>
            </a:r>
            <a:endParaRPr lang="en-US" sz="1400" b="1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3D810726-D88C-704F-8932-7372BDB803E5}"/>
              </a:ext>
            </a:extLst>
          </p:cNvPr>
          <p:cNvSpPr/>
          <p:nvPr/>
        </p:nvSpPr>
        <p:spPr>
          <a:xfrm>
            <a:off x="5250582" y="4123187"/>
            <a:ext cx="6606456" cy="36056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/>
              <a:t>Performance on Test Data</a:t>
            </a:r>
            <a:endParaRPr lang="en-US" sz="1400" b="1"/>
          </a:p>
        </p:txBody>
      </p:sp>
    </p:spTree>
    <p:extLst>
      <p:ext uri="{BB962C8B-B14F-4D97-AF65-F5344CB8AC3E}">
        <p14:creationId xmlns:p14="http://schemas.microsoft.com/office/powerpoint/2010/main" val="322407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1" grpId="0" animBg="1"/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3932237" cy="485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CD45E-3C46-43BD-A719-A6D361FD2F9C}"/>
              </a:ext>
            </a:extLst>
          </p:cNvPr>
          <p:cNvSpPr txBox="1"/>
          <p:nvPr/>
        </p:nvSpPr>
        <p:spPr>
          <a:xfrm>
            <a:off x="50122" y="6620212"/>
            <a:ext cx="83269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/>
              <a:t>Source: Our World in Data; Geeky Medics; https://</a:t>
            </a:r>
            <a:r>
              <a:rPr lang="en-IN" sz="700" err="1"/>
              <a:t>www.un.org</a:t>
            </a:r>
            <a:r>
              <a:rPr lang="en-IN" sz="700"/>
              <a:t>/development/</a:t>
            </a:r>
            <a:r>
              <a:rPr lang="en-IN" sz="700" err="1"/>
              <a:t>desa</a:t>
            </a:r>
            <a:r>
              <a:rPr lang="en-IN" sz="700"/>
              <a:t>/pd/sites/</a:t>
            </a:r>
            <a:r>
              <a:rPr lang="en-IN" sz="700" err="1"/>
              <a:t>www.un.org.development.desa.pd</a:t>
            </a:r>
            <a:r>
              <a:rPr lang="en-IN" sz="700"/>
              <a:t>/files/unpd_2020_levels-and-trends-in-child-mortality-igme-.pdf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A5B78-85AB-49BE-AFBC-A2286589E871}"/>
              </a:ext>
            </a:extLst>
          </p:cNvPr>
          <p:cNvSpPr txBox="1"/>
          <p:nvPr/>
        </p:nvSpPr>
        <p:spPr>
          <a:xfrm>
            <a:off x="373754" y="1170356"/>
            <a:ext cx="11588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UNDERSTANDING CTG RESULTS AND IDENTIFICATION OF PATHOLOGICAL CASES CAN HELP REDUCE CHILD MORTALITY RATES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26B57-08AA-4341-994F-757C8748C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3434" b="824"/>
          <a:stretch/>
        </p:blipFill>
        <p:spPr>
          <a:xfrm>
            <a:off x="570270" y="2542753"/>
            <a:ext cx="2957479" cy="3901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CC134E-6674-5D4F-BAAE-052946823FE2}"/>
              </a:ext>
            </a:extLst>
          </p:cNvPr>
          <p:cNvSpPr txBox="1"/>
          <p:nvPr/>
        </p:nvSpPr>
        <p:spPr>
          <a:xfrm>
            <a:off x="407988" y="2080163"/>
            <a:ext cx="3308606" cy="3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Deaths Globally by 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F2E795-2C75-4545-B5D7-2FD1D46E9131}"/>
              </a:ext>
            </a:extLst>
          </p:cNvPr>
          <p:cNvSpPr>
            <a:spLocks/>
          </p:cNvSpPr>
          <p:nvPr/>
        </p:nvSpPr>
        <p:spPr bwMode="auto">
          <a:xfrm>
            <a:off x="3951344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~67% deaths:</a:t>
            </a:r>
          </a:p>
          <a:p>
            <a:r>
              <a:rPr lang="en-US" sz="1400"/>
              <a:t>among children under age five, newborns are the most vulnerable age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0E1A5-9446-F147-8C17-484ADCCC8CA0}"/>
              </a:ext>
            </a:extLst>
          </p:cNvPr>
          <p:cNvSpPr txBox="1"/>
          <p:nvPr/>
        </p:nvSpPr>
        <p:spPr>
          <a:xfrm>
            <a:off x="6072650" y="3463241"/>
            <a:ext cx="53301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28E5A-C20F-6F47-A9B0-0D667826E539}"/>
              </a:ext>
            </a:extLst>
          </p:cNvPr>
          <p:cNvSpPr>
            <a:spLocks/>
          </p:cNvSpPr>
          <p:nvPr/>
        </p:nvSpPr>
        <p:spPr bwMode="auto">
          <a:xfrm>
            <a:off x="6626191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Regions:</a:t>
            </a:r>
            <a:endParaRPr lang="en-GB" sz="1400"/>
          </a:p>
          <a:p>
            <a:r>
              <a:rPr lang="en-GB" sz="1400"/>
              <a:t>most severely affected: </a:t>
            </a:r>
          </a:p>
          <a:p>
            <a:r>
              <a:rPr lang="en-GB" sz="1400"/>
              <a:t>Sub-Saharan Africa, South-Eastern Asia, South America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7FA074-EB2C-8943-A686-63A4A71B54EC}"/>
              </a:ext>
            </a:extLst>
          </p:cNvPr>
          <p:cNvSpPr txBox="1"/>
          <p:nvPr/>
        </p:nvSpPr>
        <p:spPr>
          <a:xfrm>
            <a:off x="8744811" y="3463241"/>
            <a:ext cx="5357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F1D90-2D9C-4446-8D4F-3280836486A3}"/>
              </a:ext>
            </a:extLst>
          </p:cNvPr>
          <p:cNvSpPr>
            <a:spLocks/>
          </p:cNvSpPr>
          <p:nvPr/>
        </p:nvSpPr>
        <p:spPr bwMode="auto">
          <a:xfrm>
            <a:off x="9301039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/>
              <a:t>Maternal mortality</a:t>
            </a:r>
            <a:r>
              <a:rPr lang="en-GB" sz="1400"/>
              <a:t>: another associated concern, out of which 94% could have been prevented with better resources</a:t>
            </a:r>
            <a:endParaRPr 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B54B7-933F-B441-ABF8-F9FF7DEC4FBD}"/>
              </a:ext>
            </a:extLst>
          </p:cNvPr>
          <p:cNvSpPr txBox="1"/>
          <p:nvPr/>
        </p:nvSpPr>
        <p:spPr>
          <a:xfrm>
            <a:off x="11451303" y="3463241"/>
            <a:ext cx="5040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A0BFAE-C2E5-8E45-BFFA-D6E93E80F50A}"/>
              </a:ext>
            </a:extLst>
          </p:cNvPr>
          <p:cNvSpPr txBox="1"/>
          <p:nvPr/>
        </p:nvSpPr>
        <p:spPr>
          <a:xfrm>
            <a:off x="3950461" y="2080163"/>
            <a:ext cx="7906578" cy="3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Highlights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F6E7451E-B5D8-7244-83D9-5CD543690757}"/>
              </a:ext>
            </a:extLst>
          </p:cNvPr>
          <p:cNvSpPr/>
          <p:nvPr/>
        </p:nvSpPr>
        <p:spPr>
          <a:xfrm>
            <a:off x="1288026" y="2756266"/>
            <a:ext cx="2428568" cy="956187"/>
          </a:xfrm>
          <a:prstGeom prst="wedgeRectCallout">
            <a:avLst>
              <a:gd name="adj1" fmla="val -58648"/>
              <a:gd name="adj2" fmla="val -17068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The death toll for the very youngest age-group 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(</a:t>
            </a:r>
            <a:r>
              <a:rPr lang="en-US" sz="1200" b="1" u="sng">
                <a:solidFill>
                  <a:schemeClr val="tx1"/>
                </a:solidFill>
              </a:rPr>
              <a:t>under 5 years</a:t>
            </a:r>
            <a:r>
              <a:rPr lang="en-US" sz="120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stand out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6971EA-774D-944B-A561-BB0355F433DF}"/>
              </a:ext>
            </a:extLst>
          </p:cNvPr>
          <p:cNvSpPr txBox="1"/>
          <p:nvPr/>
        </p:nvSpPr>
        <p:spPr>
          <a:xfrm>
            <a:off x="3950461" y="4158638"/>
            <a:ext cx="790657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Sample CTG Interpretation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17DD46-022B-B944-A4B9-45D149948C1E}"/>
              </a:ext>
            </a:extLst>
          </p:cNvPr>
          <p:cNvSpPr>
            <a:spLocks/>
          </p:cNvSpPr>
          <p:nvPr/>
        </p:nvSpPr>
        <p:spPr bwMode="auto">
          <a:xfrm>
            <a:off x="9012661" y="4794377"/>
            <a:ext cx="2844378" cy="14565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err="1"/>
              <a:t>Cardiotocograms</a:t>
            </a:r>
            <a:r>
              <a:rPr lang="en-GB" sz="1400"/>
              <a:t> (CTGs) help in </a:t>
            </a:r>
            <a:r>
              <a:rPr lang="en-GB" sz="1400" err="1"/>
              <a:t>analyzing</a:t>
            </a:r>
            <a:r>
              <a:rPr lang="en-GB" sz="1400"/>
              <a:t> </a:t>
            </a:r>
            <a:r>
              <a:rPr lang="en-GB" sz="1600" b="1" err="1"/>
              <a:t>fetal</a:t>
            </a:r>
            <a:r>
              <a:rPr lang="en-GB" sz="1600" b="1"/>
              <a:t> health </a:t>
            </a:r>
            <a:r>
              <a:rPr lang="en-GB" sz="1400"/>
              <a:t>with information 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err="1"/>
              <a:t>Fetal</a:t>
            </a:r>
            <a:r>
              <a:rPr lang="en-GB" sz="1400"/>
              <a:t> heart rate (FHR), </a:t>
            </a:r>
            <a:endParaRPr lang="en-GB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err="1"/>
              <a:t>Fetal</a:t>
            </a:r>
            <a:r>
              <a:rPr lang="en-GB" sz="1400"/>
              <a:t> movements, </a:t>
            </a:r>
            <a:endParaRPr lang="en-GB" sz="1400"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Uterine contractions </a:t>
            </a:r>
          </a:p>
        </p:txBody>
      </p:sp>
      <p:pic>
        <p:nvPicPr>
          <p:cNvPr id="8200" name="Picture 8" descr="Baseline Rate CTG">
            <a:extLst>
              <a:ext uri="{FF2B5EF4-FFF2-40B4-BE49-F238E27FC236}">
                <a16:creationId xmlns:a16="http://schemas.microsoft.com/office/drawing/2014/main" id="{A02A6B3E-ADEA-9F4D-91BA-4762F956B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7" b="46843"/>
          <a:stretch/>
        </p:blipFill>
        <p:spPr bwMode="auto">
          <a:xfrm>
            <a:off x="3950462" y="4680077"/>
            <a:ext cx="4908403" cy="168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403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3932237" cy="4856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4CD45E-3C46-43BD-A719-A6D361FD2F9C}"/>
              </a:ext>
            </a:extLst>
          </p:cNvPr>
          <p:cNvSpPr txBox="1"/>
          <p:nvPr/>
        </p:nvSpPr>
        <p:spPr>
          <a:xfrm>
            <a:off x="50122" y="6620212"/>
            <a:ext cx="8326961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700"/>
              <a:t>Source: Our World in Data; Geeky Medics; https://</a:t>
            </a:r>
            <a:r>
              <a:rPr lang="en-IN" sz="700" err="1"/>
              <a:t>www.un.org</a:t>
            </a:r>
            <a:r>
              <a:rPr lang="en-IN" sz="700"/>
              <a:t>/development/</a:t>
            </a:r>
            <a:r>
              <a:rPr lang="en-IN" sz="700" err="1"/>
              <a:t>desa</a:t>
            </a:r>
            <a:r>
              <a:rPr lang="en-IN" sz="700"/>
              <a:t>/pd/sites/</a:t>
            </a:r>
            <a:r>
              <a:rPr lang="en-IN" sz="700" err="1"/>
              <a:t>www.un.org.development.desa.pd</a:t>
            </a:r>
            <a:r>
              <a:rPr lang="en-IN" sz="700"/>
              <a:t>/files/unpd_2020_levels-and-trends-in-child-mortality-igme-.pdf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6A5B78-85AB-49BE-AFBC-A2286589E871}"/>
              </a:ext>
            </a:extLst>
          </p:cNvPr>
          <p:cNvSpPr txBox="1"/>
          <p:nvPr/>
        </p:nvSpPr>
        <p:spPr>
          <a:xfrm>
            <a:off x="373754" y="1170356"/>
            <a:ext cx="115881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UNDERSTANDING CTG RESULTS AND IDENTIFICATION OF PATHOLOGICAL CASES CAN HELP REDUCE CHILD MORTALITY RATES 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9126B57-08AA-4341-994F-757C8748CDC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t="13434" b="824"/>
          <a:stretch/>
        </p:blipFill>
        <p:spPr>
          <a:xfrm>
            <a:off x="570270" y="2542753"/>
            <a:ext cx="2957479" cy="390123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CC134E-6674-5D4F-BAAE-052946823FE2}"/>
              </a:ext>
            </a:extLst>
          </p:cNvPr>
          <p:cNvSpPr txBox="1"/>
          <p:nvPr/>
        </p:nvSpPr>
        <p:spPr>
          <a:xfrm>
            <a:off x="407988" y="2080163"/>
            <a:ext cx="3308606" cy="3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Deaths Globally by Age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AF2E795-2C75-4545-B5D7-2FD1D46E9131}"/>
              </a:ext>
            </a:extLst>
          </p:cNvPr>
          <p:cNvSpPr>
            <a:spLocks/>
          </p:cNvSpPr>
          <p:nvPr/>
        </p:nvSpPr>
        <p:spPr bwMode="auto">
          <a:xfrm>
            <a:off x="3951344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67% deaths:</a:t>
            </a:r>
          </a:p>
          <a:p>
            <a:r>
              <a:rPr lang="en-US" sz="1400"/>
              <a:t>among children under age five, newborns are the most vulnerable age group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E00E1A5-9446-F147-8C17-484ADCCC8CA0}"/>
              </a:ext>
            </a:extLst>
          </p:cNvPr>
          <p:cNvSpPr txBox="1"/>
          <p:nvPr/>
        </p:nvSpPr>
        <p:spPr>
          <a:xfrm>
            <a:off x="6072650" y="3463241"/>
            <a:ext cx="533014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1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C728E5A-C20F-6F47-A9B0-0D667826E539}"/>
              </a:ext>
            </a:extLst>
          </p:cNvPr>
          <p:cNvSpPr>
            <a:spLocks/>
          </p:cNvSpPr>
          <p:nvPr/>
        </p:nvSpPr>
        <p:spPr bwMode="auto">
          <a:xfrm>
            <a:off x="6626191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b="1"/>
              <a:t>Regions:</a:t>
            </a:r>
            <a:endParaRPr lang="en-GB" sz="1400"/>
          </a:p>
          <a:p>
            <a:r>
              <a:rPr lang="en-GB" sz="1400"/>
              <a:t>most severely affected: </a:t>
            </a:r>
          </a:p>
          <a:p>
            <a:r>
              <a:rPr lang="en-GB" sz="1400"/>
              <a:t>Sub-Saharan Africa, South-Eastern Asia, South America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17FA074-EB2C-8943-A686-63A4A71B54EC}"/>
              </a:ext>
            </a:extLst>
          </p:cNvPr>
          <p:cNvSpPr txBox="1"/>
          <p:nvPr/>
        </p:nvSpPr>
        <p:spPr>
          <a:xfrm>
            <a:off x="8744811" y="3463241"/>
            <a:ext cx="53570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2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DFF1D90-2D9C-4446-8D4F-3280836486A3}"/>
              </a:ext>
            </a:extLst>
          </p:cNvPr>
          <p:cNvSpPr>
            <a:spLocks/>
          </p:cNvSpPr>
          <p:nvPr/>
        </p:nvSpPr>
        <p:spPr bwMode="auto">
          <a:xfrm>
            <a:off x="9301039" y="2502864"/>
            <a:ext cx="2556000" cy="14040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600" b="1"/>
              <a:t>Maternal mortality</a:t>
            </a:r>
            <a:r>
              <a:rPr lang="en-GB" sz="1400"/>
              <a:t>: another associated concern, out of which 94% could have been prevented with better resources</a:t>
            </a:r>
            <a:endParaRPr lang="en-US" sz="14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BB54B7-933F-B441-ABF8-F9FF7DEC4FBD}"/>
              </a:ext>
            </a:extLst>
          </p:cNvPr>
          <p:cNvSpPr txBox="1"/>
          <p:nvPr/>
        </p:nvSpPr>
        <p:spPr>
          <a:xfrm>
            <a:off x="11451303" y="3463241"/>
            <a:ext cx="504056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36000" tIns="36000" rIns="36000" bIns="36000" rtlCol="0" anchor="ctr" anchorCtr="0">
            <a:noAutofit/>
          </a:bodyPr>
          <a:lstStyle/>
          <a:p>
            <a:pPr algn="ctr"/>
            <a:r>
              <a:rPr lang="en-AU" sz="4600" b="1">
                <a:solidFill>
                  <a:srgbClr val="5799C6"/>
                </a:solidFill>
              </a:rPr>
              <a:t>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A0BFAE-C2E5-8E45-BFFA-D6E93E80F50A}"/>
              </a:ext>
            </a:extLst>
          </p:cNvPr>
          <p:cNvSpPr txBox="1"/>
          <p:nvPr/>
        </p:nvSpPr>
        <p:spPr>
          <a:xfrm>
            <a:off x="3950461" y="2080163"/>
            <a:ext cx="7906578" cy="309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Highlights</a:t>
            </a:r>
          </a:p>
        </p:txBody>
      </p:sp>
      <p:sp>
        <p:nvSpPr>
          <p:cNvPr id="27" name="Rectangular Callout 26">
            <a:extLst>
              <a:ext uri="{FF2B5EF4-FFF2-40B4-BE49-F238E27FC236}">
                <a16:creationId xmlns:a16="http://schemas.microsoft.com/office/drawing/2014/main" id="{F6E7451E-B5D8-7244-83D9-5CD543690757}"/>
              </a:ext>
            </a:extLst>
          </p:cNvPr>
          <p:cNvSpPr/>
          <p:nvPr/>
        </p:nvSpPr>
        <p:spPr>
          <a:xfrm>
            <a:off x="1288026" y="2756266"/>
            <a:ext cx="2428568" cy="956187"/>
          </a:xfrm>
          <a:prstGeom prst="wedgeRectCallout">
            <a:avLst>
              <a:gd name="adj1" fmla="val -58648"/>
              <a:gd name="adj2" fmla="val -17068"/>
            </a:avLst>
          </a:prstGeom>
          <a:solidFill>
            <a:schemeClr val="tx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</a:rPr>
              <a:t>The death toll for the very youngest age-group 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(</a:t>
            </a:r>
            <a:r>
              <a:rPr lang="en-US" sz="1200" b="1" u="sng">
                <a:solidFill>
                  <a:schemeClr val="tx1"/>
                </a:solidFill>
              </a:rPr>
              <a:t>under 5 years</a:t>
            </a:r>
            <a:r>
              <a:rPr lang="en-US" sz="1200">
                <a:solidFill>
                  <a:schemeClr val="tx1"/>
                </a:solidFill>
              </a:rPr>
              <a:t>)</a:t>
            </a:r>
          </a:p>
          <a:p>
            <a:pPr algn="ctr"/>
            <a:r>
              <a:rPr lang="en-US" sz="1200">
                <a:solidFill>
                  <a:schemeClr val="tx1"/>
                </a:solidFill>
              </a:rPr>
              <a:t>stand out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A6971EA-774D-944B-A561-BB0355F433DF}"/>
              </a:ext>
            </a:extLst>
          </p:cNvPr>
          <p:cNvSpPr txBox="1"/>
          <p:nvPr/>
        </p:nvSpPr>
        <p:spPr>
          <a:xfrm>
            <a:off x="3950461" y="4158638"/>
            <a:ext cx="7906578" cy="3077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en-US" sz="1400" b="1">
                <a:solidFill>
                  <a:schemeClr val="bg1"/>
                </a:solidFill>
              </a:rPr>
              <a:t>Sample CTG Interpretation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6917DD46-022B-B944-A4B9-45D149948C1E}"/>
              </a:ext>
            </a:extLst>
          </p:cNvPr>
          <p:cNvSpPr>
            <a:spLocks/>
          </p:cNvSpPr>
          <p:nvPr/>
        </p:nvSpPr>
        <p:spPr bwMode="auto">
          <a:xfrm>
            <a:off x="9012661" y="4680077"/>
            <a:ext cx="2844378" cy="168514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400" err="1"/>
              <a:t>Cardiotocograms</a:t>
            </a:r>
            <a:r>
              <a:rPr lang="en-GB" sz="1400"/>
              <a:t> (CTGs) help in </a:t>
            </a:r>
            <a:r>
              <a:rPr lang="en-GB" sz="1400" err="1"/>
              <a:t>analyzing</a:t>
            </a:r>
            <a:r>
              <a:rPr lang="en-GB" sz="1400"/>
              <a:t> </a:t>
            </a:r>
            <a:r>
              <a:rPr lang="en-GB" sz="1600" b="1" err="1"/>
              <a:t>fetal</a:t>
            </a:r>
            <a:r>
              <a:rPr lang="en-GB" sz="1600" b="1"/>
              <a:t> health </a:t>
            </a:r>
            <a:r>
              <a:rPr lang="en-GB" sz="1400"/>
              <a:t>with information 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err="1"/>
              <a:t>Fetal</a:t>
            </a:r>
            <a:r>
              <a:rPr lang="en-GB" sz="1400"/>
              <a:t> heart rate (FHR),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 err="1"/>
              <a:t>Fetal</a:t>
            </a:r>
            <a:r>
              <a:rPr lang="en-GB" sz="1400"/>
              <a:t> movements,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Uterine contractions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400"/>
              <a:t>...</a:t>
            </a:r>
          </a:p>
        </p:txBody>
      </p:sp>
      <p:pic>
        <p:nvPicPr>
          <p:cNvPr id="8200" name="Picture 8" descr="Baseline Rate CTG">
            <a:extLst>
              <a:ext uri="{FF2B5EF4-FFF2-40B4-BE49-F238E27FC236}">
                <a16:creationId xmlns:a16="http://schemas.microsoft.com/office/drawing/2014/main" id="{A02A6B3E-ADEA-9F4D-91BA-4762F956B1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907" b="46843"/>
          <a:stretch/>
        </p:blipFill>
        <p:spPr bwMode="auto">
          <a:xfrm>
            <a:off x="3950462" y="4680077"/>
            <a:ext cx="4908403" cy="1685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6101E6F-CB8C-E447-BD06-7C21DC939B38}"/>
              </a:ext>
            </a:extLst>
          </p:cNvPr>
          <p:cNvSpPr/>
          <p:nvPr/>
        </p:nvSpPr>
        <p:spPr>
          <a:xfrm>
            <a:off x="0" y="-1"/>
            <a:ext cx="12192000" cy="7027817"/>
          </a:xfrm>
          <a:prstGeom prst="rect">
            <a:avLst/>
          </a:prstGeom>
          <a:solidFill>
            <a:srgbClr val="000000">
              <a:lumMod val="65000"/>
              <a:lumOff val="35000"/>
              <a:alpha val="9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1" i="1" u="sng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200" b="1" i="1" u="sng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Key Question:</a:t>
            </a:r>
          </a:p>
          <a:p>
            <a:pPr algn="ctr" defTabSz="457200">
              <a:defRPr/>
            </a:pPr>
            <a:r>
              <a:rPr kumimoji="0" lang="en-US" sz="28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 charset="0"/>
                <a:cs typeface="Calibri"/>
              </a:rPr>
              <a:t>How can we help reduce child morta</a:t>
            </a:r>
            <a:r>
              <a:rPr lang="en-US" sz="2800" b="1" kern="0">
                <a:solidFill>
                  <a:srgbClr val="FFFFFF"/>
                </a:solidFill>
                <a:latin typeface="Calibri"/>
                <a:ea typeface="Calibri" charset="0"/>
                <a:cs typeface="Calibri"/>
              </a:rPr>
              <a:t>lity rates with the available technology?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  <a:p>
            <a:pPr lvl="0" algn="ctr" defTabSz="457200"/>
            <a:r>
              <a:rPr lang="en-US" sz="4200" b="1" i="1" u="sng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AIM:</a:t>
            </a:r>
          </a:p>
          <a:p>
            <a:pPr marL="571500" lvl="0" indent="-571500" algn="ctr" defTabSz="457200">
              <a:buFont typeface="Arial" panose="020B0604020202020204" pitchFamily="34" charset="0"/>
              <a:buChar char="•"/>
            </a:pPr>
            <a:r>
              <a:rPr lang="en-US" sz="2400" b="1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Assessment of various parameters of a </a:t>
            </a:r>
            <a:r>
              <a:rPr lang="en-US" sz="2400" b="1" kern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Cardiotocogram</a:t>
            </a:r>
            <a:r>
              <a:rPr lang="en-US" sz="2400" b="1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 (CTG) exams </a:t>
            </a:r>
          </a:p>
          <a:p>
            <a:pPr lvl="0" algn="ctr" defTabSz="457200"/>
            <a:r>
              <a:rPr lang="en-US" sz="2400" b="1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(2126 observations across 20+ variables; source: </a:t>
            </a:r>
            <a:r>
              <a:rPr lang="en-US" sz="2400" b="1" kern="0" err="1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kaggle</a:t>
            </a:r>
            <a:r>
              <a:rPr lang="en-US" sz="2400" b="1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)</a:t>
            </a:r>
          </a:p>
          <a:p>
            <a:pPr marL="571500" lvl="0" indent="-571500" algn="ctr" defTabSz="457200">
              <a:buFont typeface="Arial" panose="020B0604020202020204" pitchFamily="34" charset="0"/>
              <a:buChar char="•"/>
            </a:pPr>
            <a:r>
              <a:rPr lang="en-US" sz="2400" b="1" kern="0">
                <a:solidFill>
                  <a:srgbClr val="FFFFFF"/>
                </a:solidFill>
                <a:latin typeface="Calibri" charset="0"/>
                <a:ea typeface="Calibri" charset="0"/>
                <a:cs typeface="Calibri" charset="0"/>
              </a:rPr>
              <a:t>Prediction of problematic fetal health (“suspect”) cases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charset="0"/>
              <a:ea typeface="Calibri" charset="0"/>
              <a:cs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858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C1A2C4-7C3A-42BF-BE42-337CB7217B6C}"/>
              </a:ext>
            </a:extLst>
          </p:cNvPr>
          <p:cNvSpPr txBox="1"/>
          <p:nvPr/>
        </p:nvSpPr>
        <p:spPr>
          <a:xfrm>
            <a:off x="729931" y="3210792"/>
            <a:ext cx="1210588" cy="1200329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7200" b="1" i="1"/>
              <a:t>02</a:t>
            </a:r>
            <a:endParaRPr lang="zh-CN" altLang="en-US" sz="7200" b="1" i="1"/>
          </a:p>
        </p:txBody>
      </p:sp>
      <p:sp>
        <p:nvSpPr>
          <p:cNvPr id="7" name="文本框 2">
            <a:extLst>
              <a:ext uri="{FF2B5EF4-FFF2-40B4-BE49-F238E27FC236}">
                <a16:creationId xmlns:a16="http://schemas.microsoft.com/office/drawing/2014/main" id="{3413647A-E219-E842-9FEC-F5A567D87243}"/>
              </a:ext>
            </a:extLst>
          </p:cNvPr>
          <p:cNvSpPr txBox="1"/>
          <p:nvPr/>
        </p:nvSpPr>
        <p:spPr>
          <a:xfrm>
            <a:off x="1913637" y="3484085"/>
            <a:ext cx="3201326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2400" b="1">
                <a:latin typeface="Arial" panose="020B0604020202020204" pitchFamily="34" charset="0"/>
                <a:cs typeface="Arial" panose="020B0604020202020204" pitchFamily="34" charset="0"/>
              </a:rPr>
              <a:t>Preliminary Analysis</a:t>
            </a:r>
          </a:p>
        </p:txBody>
      </p:sp>
      <p:pic>
        <p:nvPicPr>
          <p:cNvPr id="5" name="Picture 2" descr="University of Texas at Austin McCombs School of Business | University Info  | 3 Masters in English - Mastersportal.com">
            <a:extLst>
              <a:ext uri="{FF2B5EF4-FFF2-40B4-BE49-F238E27FC236}">
                <a16:creationId xmlns:a16="http://schemas.microsoft.com/office/drawing/2014/main" id="{AC35E66D-8A25-E943-BC30-84264D32A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6015" y="354186"/>
            <a:ext cx="2161309" cy="4179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77229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F4602257-3349-3141-A205-4950DF27CAD4}"/>
              </a:ext>
            </a:extLst>
          </p:cNvPr>
          <p:cNvSpPr>
            <a:spLocks/>
          </p:cNvSpPr>
          <p:nvPr/>
        </p:nvSpPr>
        <p:spPr bwMode="auto">
          <a:xfrm>
            <a:off x="4831095" y="1909159"/>
            <a:ext cx="5718063" cy="4564602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>
              <a:solidFill>
                <a:srgbClr val="030405"/>
              </a:solidFill>
            </a:endParaRPr>
          </a:p>
        </p:txBody>
      </p:sp>
      <p:sp>
        <p:nvSpPr>
          <p:cNvPr id="3" name="Text Placeholder 12">
            <a:extLst>
              <a:ext uri="{FF2B5EF4-FFF2-40B4-BE49-F238E27FC236}">
                <a16:creationId xmlns:a16="http://schemas.microsoft.com/office/drawing/2014/main" id="{FD60C765-6AB7-41E1-A99A-81372F963535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572816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PRELIMINARY ANALYSIS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053313-F9E1-4A01-BC6C-35D9FCCF9CF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BFBFBF"/>
              </a:clrFrom>
              <a:clrTo>
                <a:srgbClr val="BFBFB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2441" y="4109166"/>
            <a:ext cx="2623521" cy="240392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578182F-E4C2-44ED-8622-3A974BB77CA4}"/>
              </a:ext>
            </a:extLst>
          </p:cNvPr>
          <p:cNvSpPr txBox="1"/>
          <p:nvPr/>
        </p:nvSpPr>
        <p:spPr>
          <a:xfrm>
            <a:off x="373754" y="1170356"/>
            <a:ext cx="1158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UNIVARIATE ANALYSIS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AB138A7F-78A3-42DF-B13E-E22C34E21217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1310" y="1938635"/>
            <a:ext cx="2856596" cy="1910311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524C008-AB84-4C4F-A326-1C1FBC6FB5BC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797571" y="1909158"/>
            <a:ext cx="2656793" cy="1933873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7265F629-DC49-4A8B-AD9C-D5D8AF7E38A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698237" y="4467249"/>
            <a:ext cx="2704706" cy="1874826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394267-EF51-DE4E-9AFD-152C48099692}"/>
              </a:ext>
            </a:extLst>
          </p:cNvPr>
          <p:cNvSpPr>
            <a:spLocks/>
          </p:cNvSpPr>
          <p:nvPr/>
        </p:nvSpPr>
        <p:spPr bwMode="auto">
          <a:xfrm>
            <a:off x="407988" y="1909158"/>
            <a:ext cx="4331160" cy="193978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/>
              <a:t>Parameters analysed: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err="1">
                <a:solidFill>
                  <a:srgbClr val="030405"/>
                </a:solidFill>
              </a:rPr>
              <a:t>Fetal</a:t>
            </a:r>
            <a:r>
              <a:rPr lang="en-IN" sz="1400" b="1">
                <a:solidFill>
                  <a:srgbClr val="030405"/>
                </a:solidFill>
              </a:rPr>
              <a:t> health rate</a:t>
            </a:r>
            <a:r>
              <a:rPr lang="en-IN" sz="1400">
                <a:solidFill>
                  <a:srgbClr val="030405"/>
                </a:solidFill>
              </a:rPr>
              <a:t>: base line, accelerations &amp; decelerations, variability, </a:t>
            </a:r>
            <a:r>
              <a:rPr lang="en-IN" sz="1400" err="1">
                <a:solidFill>
                  <a:srgbClr val="030405"/>
                </a:solidFill>
              </a:rPr>
              <a:t>fetal</a:t>
            </a:r>
            <a:r>
              <a:rPr lang="en-IN" sz="1400">
                <a:solidFill>
                  <a:srgbClr val="030405"/>
                </a:solidFill>
              </a:rPr>
              <a:t> heart rate pattern over time (using histogram analysis)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 err="1">
                <a:solidFill>
                  <a:srgbClr val="030405"/>
                </a:solidFill>
              </a:rPr>
              <a:t>Fetal</a:t>
            </a:r>
            <a:r>
              <a:rPr lang="en-IN" sz="1400" b="1">
                <a:solidFill>
                  <a:srgbClr val="030405"/>
                </a:solidFill>
              </a:rPr>
              <a:t> movement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rgbClr val="030405"/>
                </a:solidFill>
              </a:rPr>
              <a:t>Uterine contractions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78695D-7CE0-DB4F-A16E-6C8520A84A9B}"/>
              </a:ext>
            </a:extLst>
          </p:cNvPr>
          <p:cNvSpPr>
            <a:spLocks/>
          </p:cNvSpPr>
          <p:nvPr/>
        </p:nvSpPr>
        <p:spPr bwMode="auto">
          <a:xfrm>
            <a:off x="3147908" y="4011562"/>
            <a:ext cx="1586521" cy="24622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 err="1"/>
              <a:t>Fetal</a:t>
            </a:r>
            <a:r>
              <a:rPr lang="en-IN" sz="1400" b="1"/>
              <a:t> health Identification</a:t>
            </a:r>
          </a:p>
          <a:p>
            <a:endParaRPr lang="en-IN" sz="1400">
              <a:solidFill>
                <a:srgbClr val="030405"/>
              </a:solidFill>
            </a:endParaRPr>
          </a:p>
          <a:p>
            <a:r>
              <a:rPr lang="en-IN" sz="1400">
                <a:solidFill>
                  <a:srgbClr val="030405"/>
                </a:solidFill>
              </a:rPr>
              <a:t>There seems to be a </a:t>
            </a:r>
            <a:r>
              <a:rPr lang="en-IN" sz="1400" b="1">
                <a:solidFill>
                  <a:srgbClr val="030405"/>
                </a:solidFill>
              </a:rPr>
              <a:t>77-23 </a:t>
            </a:r>
            <a:r>
              <a:rPr lang="en-IN" sz="1400">
                <a:solidFill>
                  <a:srgbClr val="030405"/>
                </a:solidFill>
              </a:rPr>
              <a:t>split between normal and suspect cases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CF641B3-2A07-4A5C-BBDC-7B927893C7B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827118" y="4447586"/>
            <a:ext cx="2883210" cy="18748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F919B21-39E9-124A-A60C-5B5F24865D87}"/>
              </a:ext>
            </a:extLst>
          </p:cNvPr>
          <p:cNvSpPr>
            <a:spLocks/>
          </p:cNvSpPr>
          <p:nvPr/>
        </p:nvSpPr>
        <p:spPr bwMode="auto">
          <a:xfrm>
            <a:off x="10623689" y="1907234"/>
            <a:ext cx="1233350" cy="210432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>
                <a:solidFill>
                  <a:srgbClr val="030405"/>
                </a:solidFill>
              </a:rPr>
              <a:t>Variables as </a:t>
            </a:r>
            <a:r>
              <a:rPr lang="en-IN" sz="1200" b="1">
                <a:solidFill>
                  <a:srgbClr val="030405"/>
                </a:solidFill>
              </a:rPr>
              <a:t>baseline value</a:t>
            </a:r>
            <a:r>
              <a:rPr lang="en-IN" sz="1200">
                <a:solidFill>
                  <a:srgbClr val="030405"/>
                </a:solidFill>
              </a:rPr>
              <a:t>, </a:t>
            </a:r>
            <a:r>
              <a:rPr lang="en-IN" sz="1200" b="1">
                <a:solidFill>
                  <a:srgbClr val="030405"/>
                </a:solidFill>
              </a:rPr>
              <a:t>abnormal short-term variability </a:t>
            </a:r>
            <a:r>
              <a:rPr lang="en-IN" sz="1200">
                <a:solidFill>
                  <a:srgbClr val="030405"/>
                </a:solidFill>
              </a:rPr>
              <a:t>spread across a bigger interval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027FF585-B6EE-4043-8180-B0144FFDBDE0}"/>
              </a:ext>
            </a:extLst>
          </p:cNvPr>
          <p:cNvSpPr>
            <a:spLocks/>
          </p:cNvSpPr>
          <p:nvPr/>
        </p:nvSpPr>
        <p:spPr bwMode="auto">
          <a:xfrm>
            <a:off x="10641105" y="4185715"/>
            <a:ext cx="1233350" cy="228804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200">
                <a:solidFill>
                  <a:srgbClr val="030405"/>
                </a:solidFill>
              </a:rPr>
              <a:t>Variables as </a:t>
            </a:r>
            <a:r>
              <a:rPr lang="en-IN" sz="1200" b="1" err="1">
                <a:solidFill>
                  <a:srgbClr val="030405"/>
                </a:solidFill>
              </a:rPr>
              <a:t>prolongued</a:t>
            </a:r>
            <a:r>
              <a:rPr lang="en-IN" sz="1200" b="1">
                <a:solidFill>
                  <a:srgbClr val="030405"/>
                </a:solidFill>
              </a:rPr>
              <a:t>/ </a:t>
            </a:r>
          </a:p>
          <a:p>
            <a:r>
              <a:rPr lang="en-IN" sz="1200" b="1">
                <a:solidFill>
                  <a:srgbClr val="030405"/>
                </a:solidFill>
              </a:rPr>
              <a:t>severe </a:t>
            </a:r>
            <a:r>
              <a:rPr lang="en-IN" sz="1200" b="1" err="1">
                <a:solidFill>
                  <a:srgbClr val="030405"/>
                </a:solidFill>
              </a:rPr>
              <a:t>decelarations</a:t>
            </a:r>
            <a:r>
              <a:rPr lang="en-IN" sz="1200" b="1">
                <a:solidFill>
                  <a:srgbClr val="030405"/>
                </a:solidFill>
              </a:rPr>
              <a:t> </a:t>
            </a:r>
            <a:r>
              <a:rPr lang="en-IN" sz="1200">
                <a:solidFill>
                  <a:srgbClr val="030405"/>
                </a:solidFill>
              </a:rPr>
              <a:t>which reflect abnormalities have been rarely non-zero​</a:t>
            </a:r>
          </a:p>
        </p:txBody>
      </p:sp>
    </p:spTree>
    <p:extLst>
      <p:ext uri="{BB962C8B-B14F-4D97-AF65-F5344CB8AC3E}">
        <p14:creationId xmlns:p14="http://schemas.microsoft.com/office/powerpoint/2010/main" val="39857503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1CD5AE76-9E82-49AA-B1D9-030634B994B3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572816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PRELIMINARY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B8048-5417-45C1-AB48-0A841C9D321F}"/>
              </a:ext>
            </a:extLst>
          </p:cNvPr>
          <p:cNvSpPr txBox="1"/>
          <p:nvPr/>
        </p:nvSpPr>
        <p:spPr>
          <a:xfrm>
            <a:off x="373754" y="1170356"/>
            <a:ext cx="1158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CORRELATION ANALYSIS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886139-ECCF-4AFF-8068-29C584BF23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04402" y="1573497"/>
            <a:ext cx="2919759" cy="2497540"/>
          </a:xfrm>
          <a:prstGeom prst="rect">
            <a:avLst/>
          </a:prstGeom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65DDBDF6-8A16-4E05-B514-01B0C365C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39" y="1619626"/>
            <a:ext cx="5486389" cy="4999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CD1BD45-E3BD-43EF-8426-4EB2BB08C67B}"/>
              </a:ext>
            </a:extLst>
          </p:cNvPr>
          <p:cNvSpPr/>
          <p:nvPr/>
        </p:nvSpPr>
        <p:spPr>
          <a:xfrm>
            <a:off x="850245" y="4541478"/>
            <a:ext cx="4518168" cy="746056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FF7E7B9-CE16-4653-A0F1-5CA38AB38E8A}"/>
              </a:ext>
            </a:extLst>
          </p:cNvPr>
          <p:cNvSpPr/>
          <p:nvPr/>
        </p:nvSpPr>
        <p:spPr>
          <a:xfrm>
            <a:off x="8180440" y="2801886"/>
            <a:ext cx="546854" cy="4001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47EF5C2-0A28-4FDC-8446-D3DDE7149743}"/>
              </a:ext>
            </a:extLst>
          </p:cNvPr>
          <p:cNvSpPr/>
          <p:nvPr/>
        </p:nvSpPr>
        <p:spPr>
          <a:xfrm>
            <a:off x="850245" y="3714325"/>
            <a:ext cx="4518168" cy="500127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8391D9-1552-4FFC-90B2-5FBA38567666}"/>
              </a:ext>
            </a:extLst>
          </p:cNvPr>
          <p:cNvSpPr/>
          <p:nvPr/>
        </p:nvSpPr>
        <p:spPr>
          <a:xfrm>
            <a:off x="850245" y="2348030"/>
            <a:ext cx="4518168" cy="217309"/>
          </a:xfrm>
          <a:prstGeom prst="rect">
            <a:avLst/>
          </a:prstGeom>
          <a:noFill/>
          <a:ln w="28575"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B35E109-4993-A04D-BCCC-92A2010FA636}"/>
              </a:ext>
            </a:extLst>
          </p:cNvPr>
          <p:cNvSpPr>
            <a:spLocks/>
          </p:cNvSpPr>
          <p:nvPr/>
        </p:nvSpPr>
        <p:spPr bwMode="auto">
          <a:xfrm>
            <a:off x="5887487" y="1638422"/>
            <a:ext cx="2115845" cy="391680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b="1"/>
              <a:t>Highly correlated variables: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rgbClr val="030405"/>
                </a:solidFill>
                <a:ea typeface="+mn-lt"/>
                <a:cs typeface="+mn-lt"/>
              </a:rPr>
              <a:t>Light decelerations </a:t>
            </a:r>
            <a:r>
              <a:rPr lang="en-IN" sz="1400">
                <a:solidFill>
                  <a:srgbClr val="030405"/>
                </a:solidFill>
                <a:ea typeface="+mn-lt"/>
                <a:cs typeface="+mn-lt"/>
              </a:rPr>
              <a:t>with mean short term variability,        histogram width and variance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rgbClr val="030405"/>
                </a:solidFill>
              </a:rPr>
              <a:t>Histogram width, variance</a:t>
            </a:r>
            <a:r>
              <a:rPr lang="en-IN" sz="1400">
                <a:solidFill>
                  <a:srgbClr val="030405"/>
                </a:solidFill>
              </a:rPr>
              <a:t> &amp; </a:t>
            </a:r>
            <a:r>
              <a:rPr lang="en-IN" sz="1400" b="1">
                <a:solidFill>
                  <a:srgbClr val="030405"/>
                </a:solidFill>
              </a:rPr>
              <a:t>max </a:t>
            </a:r>
            <a:r>
              <a:rPr lang="en-IN" sz="1400">
                <a:solidFill>
                  <a:srgbClr val="030405"/>
                </a:solidFill>
              </a:rPr>
              <a:t>values</a:t>
            </a:r>
            <a:endParaRPr lang="en-IN" sz="14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 b="1">
                <a:solidFill>
                  <a:srgbClr val="030405"/>
                </a:solidFill>
                <a:ea typeface="+mn-lt"/>
                <a:cs typeface="+mn-lt"/>
              </a:rPr>
              <a:t>Histogram mean, mode and median </a:t>
            </a:r>
            <a:r>
              <a:rPr lang="en-IN" sz="1400">
                <a:solidFill>
                  <a:srgbClr val="030405"/>
                </a:solidFill>
                <a:ea typeface="+mn-lt"/>
                <a:cs typeface="+mn-lt"/>
              </a:rPr>
              <a:t>along with baseline value</a:t>
            </a:r>
            <a:endParaRPr lang="en-IN" sz="1400">
              <a:ea typeface="+mn-lt"/>
              <a:cs typeface="+mn-lt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CB48209-5436-F14F-B809-EE01E37B2025}"/>
              </a:ext>
            </a:extLst>
          </p:cNvPr>
          <p:cNvSpPr>
            <a:spLocks/>
          </p:cNvSpPr>
          <p:nvPr/>
        </p:nvSpPr>
        <p:spPr bwMode="auto">
          <a:xfrm>
            <a:off x="8904401" y="4272164"/>
            <a:ext cx="2952637" cy="2207293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600" b="1"/>
              <a:t>Key Takeaways from VIF:</a:t>
            </a:r>
            <a:endParaRPr lang="en-IN" b="1"/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IN" sz="1400">
                <a:solidFill>
                  <a:srgbClr val="030405"/>
                </a:solidFill>
              </a:rPr>
              <a:t>Histogram width, max, min, mean, mode and baseline value seem to have </a:t>
            </a:r>
            <a:r>
              <a:rPr lang="en-IN" sz="1400" b="1">
                <a:solidFill>
                  <a:srgbClr val="030405"/>
                </a:solidFill>
              </a:rPr>
              <a:t>very high VIF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rgbClr val="030405"/>
                </a:solidFill>
              </a:rPr>
              <a:t>Other variables associated to abnormal variability (short &amp; long) also have </a:t>
            </a:r>
            <a:r>
              <a:rPr lang="en-IN" sz="1400" b="1">
                <a:solidFill>
                  <a:srgbClr val="030405"/>
                </a:solidFill>
              </a:rPr>
              <a:t>VIF &gt; 4</a:t>
            </a:r>
          </a:p>
        </p:txBody>
      </p:sp>
    </p:spTree>
    <p:extLst>
      <p:ext uri="{BB962C8B-B14F-4D97-AF65-F5344CB8AC3E}">
        <p14:creationId xmlns:p14="http://schemas.microsoft.com/office/powerpoint/2010/main" val="14945486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C08B7420-F9F4-2C43-ADDF-4EC7FED76624}"/>
              </a:ext>
            </a:extLst>
          </p:cNvPr>
          <p:cNvSpPr>
            <a:spLocks/>
          </p:cNvSpPr>
          <p:nvPr/>
        </p:nvSpPr>
        <p:spPr bwMode="auto">
          <a:xfrm>
            <a:off x="407988" y="1520826"/>
            <a:ext cx="11439883" cy="4179858"/>
          </a:xfrm>
          <a:prstGeom prst="rect">
            <a:avLst/>
          </a:prstGeom>
          <a:solidFill>
            <a:schemeClr val="accent3">
              <a:lumMod val="20000"/>
              <a:lumOff val="80000"/>
              <a:alpha val="5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IN" sz="1400">
              <a:solidFill>
                <a:srgbClr val="030405"/>
              </a:solidFill>
            </a:endParaRPr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1CD5AE76-9E82-49AA-B1D9-030634B994B3}"/>
              </a:ext>
            </a:extLst>
          </p:cNvPr>
          <p:cNvSpPr txBox="1">
            <a:spLocks/>
          </p:cNvSpPr>
          <p:nvPr/>
        </p:nvSpPr>
        <p:spPr>
          <a:xfrm>
            <a:off x="367839" y="753573"/>
            <a:ext cx="5728161" cy="14851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800" b="1" kern="1200" cap="all" baseline="0">
                <a:solidFill>
                  <a:schemeClr val="tx1"/>
                </a:solidFill>
                <a:latin typeface="Arial Black" panose="020B0604020202020204" pitchFamily="34" charset="0"/>
                <a:ea typeface="+mj-ea"/>
                <a:cs typeface="+mj-cs"/>
              </a:rPr>
              <a:t>PRELIMINARY ANALYSIS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D9B8048-5417-45C1-AB48-0A841C9D321F}"/>
              </a:ext>
            </a:extLst>
          </p:cNvPr>
          <p:cNvSpPr txBox="1"/>
          <p:nvPr/>
        </p:nvSpPr>
        <p:spPr>
          <a:xfrm>
            <a:off x="373754" y="1170356"/>
            <a:ext cx="115881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>
                <a:solidFill>
                  <a:schemeClr val="accent2">
                    <a:lumMod val="50000"/>
                  </a:schemeClr>
                </a:solidFill>
                <a:latin typeface="Arial Black" panose="020B0A04020102020204" pitchFamily="34" charset="0"/>
              </a:rPr>
              <a:t>BIVARIATE ANALYSIS WRT FETAL HEALTH IDENTIFICATION</a:t>
            </a:r>
          </a:p>
        </p:txBody>
      </p:sp>
      <p:pic>
        <p:nvPicPr>
          <p:cNvPr id="9220" name="Picture 4">
            <a:extLst>
              <a:ext uri="{FF2B5EF4-FFF2-40B4-BE49-F238E27FC236}">
                <a16:creationId xmlns:a16="http://schemas.microsoft.com/office/drawing/2014/main" id="{27797305-ED11-4544-A63E-396AA83BE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745" y="1605285"/>
            <a:ext cx="3530762" cy="19569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>
            <a:extLst>
              <a:ext uri="{FF2B5EF4-FFF2-40B4-BE49-F238E27FC236}">
                <a16:creationId xmlns:a16="http://schemas.microsoft.com/office/drawing/2014/main" id="{5DB72976-0873-49B3-8B3A-84F4345EF9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856" y="1583766"/>
            <a:ext cx="3394364" cy="1956917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>
            <a:extLst>
              <a:ext uri="{FF2B5EF4-FFF2-40B4-BE49-F238E27FC236}">
                <a16:creationId xmlns:a16="http://schemas.microsoft.com/office/drawing/2014/main" id="{4BA049A1-341A-41D6-BB08-58B6DED03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156" y="1602254"/>
            <a:ext cx="3446318" cy="1902811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E0BFAD9-68E6-4CB4-A2D8-5618E9A980A0}"/>
              </a:ext>
            </a:extLst>
          </p:cNvPr>
          <p:cNvPicPr>
            <a:picLocks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8996" y="3564421"/>
            <a:ext cx="3657354" cy="2109633"/>
          </a:xfrm>
          <a:prstGeom prst="rect">
            <a:avLst/>
          </a:prstGeom>
        </p:spPr>
      </p:pic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2663B458-00F7-4255-B74A-A52EF3E062FB}"/>
              </a:ext>
            </a:extLst>
          </p:cNvPr>
          <p:cNvPicPr>
            <a:picLocks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535874" y="3534084"/>
            <a:ext cx="3709948" cy="2139970"/>
          </a:xfrm>
          <a:prstGeom prst="rect">
            <a:avLst/>
          </a:prstGeom>
        </p:spPr>
      </p:pic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F1B9DBEC-C97A-4789-BB98-738EDDD53066}"/>
              </a:ext>
            </a:extLst>
          </p:cNvPr>
          <p:cNvPicPr>
            <a:picLocks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72156" y="3540683"/>
            <a:ext cx="3801600" cy="2160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3183520-5F7C-B24E-9242-A2525D9AB65A}"/>
              </a:ext>
            </a:extLst>
          </p:cNvPr>
          <p:cNvSpPr>
            <a:spLocks/>
          </p:cNvSpPr>
          <p:nvPr/>
        </p:nvSpPr>
        <p:spPr bwMode="auto">
          <a:xfrm>
            <a:off x="417157" y="5812059"/>
            <a:ext cx="11439882" cy="78538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12700">
            <a:solidFill>
              <a:schemeClr val="bg1"/>
            </a:solidFill>
            <a:prstDash val="solid"/>
            <a:round/>
            <a:headEnd/>
            <a:tailEnd/>
          </a:ln>
        </p:spPr>
        <p:txBody>
          <a:bodyPr vert="horz" wrap="square" lIns="108000" tIns="72000" rIns="72000" bIns="72000" numCol="1" anchor="ctr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N" sz="1400" b="1"/>
              <a:t>Key Takeaways:</a:t>
            </a:r>
            <a:endParaRPr lang="en-IN" sz="1400">
              <a:solidFill>
                <a:srgbClr val="03040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rgbClr val="030405"/>
                </a:solidFill>
              </a:rPr>
              <a:t>First row variables show a </a:t>
            </a:r>
            <a:r>
              <a:rPr lang="en-IN" sz="1400" b="1">
                <a:solidFill>
                  <a:srgbClr val="030405"/>
                </a:solidFill>
              </a:rPr>
              <a:t>clear demarcation </a:t>
            </a:r>
            <a:r>
              <a:rPr lang="en-IN" sz="1400">
                <a:solidFill>
                  <a:srgbClr val="030405"/>
                </a:solidFill>
              </a:rPr>
              <a:t>for the normal and suspect cases </a:t>
            </a:r>
            <a:endParaRPr lang="en-IN" sz="700">
              <a:solidFill>
                <a:srgbClr val="030405"/>
              </a:solidFill>
              <a:cs typeface="Arial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sz="1400">
                <a:solidFill>
                  <a:srgbClr val="030405"/>
                </a:solidFill>
              </a:rPr>
              <a:t>Other parameters do </a:t>
            </a:r>
            <a:r>
              <a:rPr lang="en-IN" sz="1400" b="1">
                <a:solidFill>
                  <a:srgbClr val="030405"/>
                </a:solidFill>
              </a:rPr>
              <a:t>not show a clear demarcation </a:t>
            </a:r>
            <a:r>
              <a:rPr lang="en-IN" sz="1400">
                <a:solidFill>
                  <a:srgbClr val="030405"/>
                </a:solidFill>
              </a:rPr>
              <a:t>for normal and suspect class</a:t>
            </a:r>
            <a:endParaRPr lang="en-IN" sz="1400">
              <a:solidFill>
                <a:srgbClr val="030405"/>
              </a:solidFill>
              <a:cs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609325010"/>
      </p:ext>
    </p:extLst>
  </p:cSld>
  <p:clrMapOvr>
    <a:masterClrMapping/>
  </p:clrMapOvr>
</p:sld>
</file>

<file path=ppt/theme/theme1.xml><?xml version="1.0" encoding="utf-8"?>
<a:theme xmlns:a="http://schemas.openxmlformats.org/drawingml/2006/main" name="Title Card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036821-E389-9740-B32D-6F1C18107311}" vid="{97962D0E-F633-724D-8DB3-382B03D96ADA}"/>
    </a:ext>
  </a:extLst>
</a:theme>
</file>

<file path=ppt/theme/theme2.xml><?xml version="1.0" encoding="utf-8"?>
<a:theme xmlns:a="http://schemas.openxmlformats.org/drawingml/2006/main" name="Top Orange Bar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036821-E389-9740-B32D-6F1C18107311}" vid="{8C3CF72D-775A-8942-9274-3E70C90D434F}"/>
    </a:ext>
  </a:extLst>
</a:theme>
</file>

<file path=ppt/theme/theme3.xml><?xml version="1.0" encoding="utf-8"?>
<a:theme xmlns:a="http://schemas.openxmlformats.org/drawingml/2006/main" name="Bottom Color Logo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036821-E389-9740-B32D-6F1C18107311}" vid="{43CCBA94-008E-E347-B4BE-0122FAE4A117}"/>
    </a:ext>
  </a:extLst>
</a:theme>
</file>

<file path=ppt/theme/theme4.xml><?xml version="1.0" encoding="utf-8"?>
<a:theme xmlns:a="http://schemas.openxmlformats.org/drawingml/2006/main" name="Orange Bar / Dark Theme">
  <a:themeElements>
    <a:clrScheme name="McCombs">
      <a:dk1>
        <a:srgbClr val="C05900"/>
      </a:dk1>
      <a:lt1>
        <a:srgbClr val="FFFFFF"/>
      </a:lt1>
      <a:dk2>
        <a:srgbClr val="9CACB6"/>
      </a:dk2>
      <a:lt2>
        <a:srgbClr val="D6D2C4"/>
      </a:lt2>
      <a:accent1>
        <a:srgbClr val="C05900"/>
      </a:accent1>
      <a:accent2>
        <a:srgbClr val="9CACB6"/>
      </a:accent2>
      <a:accent3>
        <a:srgbClr val="F7961F"/>
      </a:accent3>
      <a:accent4>
        <a:srgbClr val="FFD600"/>
      </a:accent4>
      <a:accent5>
        <a:srgbClr val="579C41"/>
      </a:accent5>
      <a:accent6>
        <a:srgbClr val="005E86"/>
      </a:accent6>
      <a:hlink>
        <a:srgbClr val="005E86"/>
      </a:hlink>
      <a:folHlink>
        <a:srgbClr val="00A8B6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DB036821-E389-9740-B32D-6F1C18107311}" vid="{6E0D94B3-EE49-6D4E-9D95-35585E4150F0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0E88804-A2DE-4534-BB52-77CA69600786}">
  <we:reference id="8bc018e3-f345-40d4-8f1d-97951765d531" version="1.5.0.0" store="EXCatalog" storeType="EXCatalog"/>
  <we:alternateReferences>
    <we:reference id="WA104380862" version="1.5.0.0" store="en-US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C3E860DB89C14E8E0CF3D93986F396" ma:contentTypeVersion="5" ma:contentTypeDescription="Create a new document." ma:contentTypeScope="" ma:versionID="a547608974b08f5636015f2197a46159">
  <xsd:schema xmlns:xsd="http://www.w3.org/2001/XMLSchema" xmlns:xs="http://www.w3.org/2001/XMLSchema" xmlns:p="http://schemas.microsoft.com/office/2006/metadata/properties" xmlns:ns3="c77d4c27-256f-4a19-94c1-01b6285cf702" xmlns:ns4="eb9dfc87-4285-4be8-8e75-ea323a5ac925" targetNamespace="http://schemas.microsoft.com/office/2006/metadata/properties" ma:root="true" ma:fieldsID="6d79301b34d263fc13cc9dd1f70cb5c2" ns3:_="" ns4:_="">
    <xsd:import namespace="c77d4c27-256f-4a19-94c1-01b6285cf702"/>
    <xsd:import namespace="eb9dfc87-4285-4be8-8e75-ea323a5ac925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77d4c27-256f-4a19-94c1-01b6285cf70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b9dfc87-4285-4be8-8e75-ea323a5ac925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13F1F2A-F7BE-4D2E-9F90-01F6A9A49E8C}">
  <ds:schemaRefs>
    <ds:schemaRef ds:uri="c77d4c27-256f-4a19-94c1-01b6285cf702"/>
    <ds:schemaRef ds:uri="eb9dfc87-4285-4be8-8e75-ea323a5ac92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D7047D0-3B53-4762-A3D5-B642BFCE4D60}">
  <ds:schemaRefs>
    <ds:schemaRef ds:uri="c77d4c27-256f-4a19-94c1-01b6285cf702"/>
    <ds:schemaRef ds:uri="eb9dfc87-4285-4be8-8e75-ea323a5ac92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F0A4707-07D8-4EB8-911F-963D6F2A982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16x9_McCombs_PowerPoint_Template</Template>
  <Application>Microsoft Office PowerPoint</Application>
  <PresentationFormat>Widescreen</PresentationFormat>
  <Slides>31</Slides>
  <Notes>24</Notes>
  <HiddenSlides>0</HiddenSlides>
  <ScaleCrop>false</ScaleCrop>
  <HeadingPairs>
    <vt:vector size="4" baseType="variant">
      <vt:variant>
        <vt:lpstr>Theme</vt:lpstr>
      </vt:variant>
      <vt:variant>
        <vt:i4>4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Title Card</vt:lpstr>
      <vt:lpstr>Top Orange Bar</vt:lpstr>
      <vt:lpstr>Bottom Color Logo</vt:lpstr>
      <vt:lpstr>Orange Bar / Dark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Dipali, Neha</dc:creator>
  <cp:revision>1</cp:revision>
  <dcterms:created xsi:type="dcterms:W3CDTF">2021-07-24T21:57:45Z</dcterms:created>
  <dcterms:modified xsi:type="dcterms:W3CDTF">2021-08-09T21:56:04Z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0x010100B7C3E860DB89C14E8E0CF3D93986F396</vt:lpwstr>
  </property>
</Properties>
</file>